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48"/>
  </p:notesMasterIdLst>
  <p:sldIdLst>
    <p:sldId id="288" r:id="rId2"/>
    <p:sldId id="295" r:id="rId3"/>
    <p:sldId id="258" r:id="rId4"/>
    <p:sldId id="290" r:id="rId5"/>
    <p:sldId id="291" r:id="rId6"/>
    <p:sldId id="292" r:id="rId7"/>
    <p:sldId id="293" r:id="rId8"/>
    <p:sldId id="289" r:id="rId9"/>
    <p:sldId id="294" r:id="rId10"/>
    <p:sldId id="257" r:id="rId11"/>
    <p:sldId id="269" r:id="rId12"/>
    <p:sldId id="259" r:id="rId13"/>
    <p:sldId id="260" r:id="rId14"/>
    <p:sldId id="261" r:id="rId15"/>
    <p:sldId id="262" r:id="rId16"/>
    <p:sldId id="271" r:id="rId17"/>
    <p:sldId id="263" r:id="rId18"/>
    <p:sldId id="264" r:id="rId19"/>
    <p:sldId id="265" r:id="rId20"/>
    <p:sldId id="266" r:id="rId21"/>
    <p:sldId id="267" r:id="rId22"/>
    <p:sldId id="268" r:id="rId23"/>
    <p:sldId id="282" r:id="rId24"/>
    <p:sldId id="283" r:id="rId25"/>
    <p:sldId id="285" r:id="rId26"/>
    <p:sldId id="286" r:id="rId27"/>
    <p:sldId id="287" r:id="rId28"/>
    <p:sldId id="270" r:id="rId29"/>
    <p:sldId id="272" r:id="rId30"/>
    <p:sldId id="273" r:id="rId31"/>
    <p:sldId id="274" r:id="rId32"/>
    <p:sldId id="275" r:id="rId33"/>
    <p:sldId id="276" r:id="rId34"/>
    <p:sldId id="277" r:id="rId35"/>
    <p:sldId id="278" r:id="rId36"/>
    <p:sldId id="279" r:id="rId37"/>
    <p:sldId id="280" r:id="rId38"/>
    <p:sldId id="281" r:id="rId39"/>
    <p:sldId id="296" r:id="rId40"/>
    <p:sldId id="297" r:id="rId41"/>
    <p:sldId id="298" r:id="rId42"/>
    <p:sldId id="301" r:id="rId43"/>
    <p:sldId id="299" r:id="rId44"/>
    <p:sldId id="300" r:id="rId45"/>
    <p:sldId id="302" r:id="rId46"/>
    <p:sldId id="30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6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84257A-292E-3243-95F1-86A1AA12A8DD}" v="62" dt="2024-04-19T13:05:26.1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95677"/>
  </p:normalViewPr>
  <p:slideViewPr>
    <p:cSldViewPr snapToGrid="0">
      <p:cViewPr varScale="1">
        <p:scale>
          <a:sx n="115" d="100"/>
          <a:sy n="115" d="100"/>
        </p:scale>
        <p:origin x="105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55"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57" Type="http://schemas.openxmlformats.org/officeDocument/2006/relationships/customXml" Target="../customXml/item3.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ce, Lewys" userId="9bd9ef77-a98a-4547-b91b-f4387f2705bc" providerId="ADAL" clId="{F584257A-292E-3243-95F1-86A1AA12A8DD}"/>
    <pc:docChg chg="custSel delSld modSld">
      <pc:chgData name="Brace, Lewys" userId="9bd9ef77-a98a-4547-b91b-f4387f2705bc" providerId="ADAL" clId="{F584257A-292E-3243-95F1-86A1AA12A8DD}" dt="2024-04-19T13:06:10.990" v="73" actId="2696"/>
      <pc:docMkLst>
        <pc:docMk/>
      </pc:docMkLst>
      <pc:sldChg chg="modSp mod">
        <pc:chgData name="Brace, Lewys" userId="9bd9ef77-a98a-4547-b91b-f4387f2705bc" providerId="ADAL" clId="{F584257A-292E-3243-95F1-86A1AA12A8DD}" dt="2024-04-19T13:05:41.763" v="68" actId="1076"/>
        <pc:sldMkLst>
          <pc:docMk/>
          <pc:sldMk cId="710273954" sldId="288"/>
        </pc:sldMkLst>
        <pc:spChg chg="mod">
          <ac:chgData name="Brace, Lewys" userId="9bd9ef77-a98a-4547-b91b-f4387f2705bc" providerId="ADAL" clId="{F584257A-292E-3243-95F1-86A1AA12A8DD}" dt="2024-04-19T13:05:41.763" v="68" actId="1076"/>
          <ac:spMkLst>
            <pc:docMk/>
            <pc:sldMk cId="710273954" sldId="288"/>
            <ac:spMk id="2" creationId="{AE0B654B-6D67-4C56-F6F8-F30656E10AA2}"/>
          </ac:spMkLst>
        </pc:spChg>
        <pc:spChg chg="mod">
          <ac:chgData name="Brace, Lewys" userId="9bd9ef77-a98a-4547-b91b-f4387f2705bc" providerId="ADAL" clId="{F584257A-292E-3243-95F1-86A1AA12A8DD}" dt="2024-04-19T13:05:38.650" v="67" actId="1076"/>
          <ac:spMkLst>
            <pc:docMk/>
            <pc:sldMk cId="710273954" sldId="288"/>
            <ac:spMk id="3" creationId="{97098E19-97C5-7BBD-E876-C75728D02691}"/>
          </ac:spMkLst>
        </pc:spChg>
      </pc:sldChg>
      <pc:sldChg chg="del">
        <pc:chgData name="Brace, Lewys" userId="9bd9ef77-a98a-4547-b91b-f4387f2705bc" providerId="ADAL" clId="{F584257A-292E-3243-95F1-86A1AA12A8DD}" dt="2024-04-19T13:06:08.771" v="69" actId="2696"/>
        <pc:sldMkLst>
          <pc:docMk/>
          <pc:sldMk cId="2425738344" sldId="304"/>
        </pc:sldMkLst>
      </pc:sldChg>
      <pc:sldChg chg="del">
        <pc:chgData name="Brace, Lewys" userId="9bd9ef77-a98a-4547-b91b-f4387f2705bc" providerId="ADAL" clId="{F584257A-292E-3243-95F1-86A1AA12A8DD}" dt="2024-04-19T13:06:09.334" v="70" actId="2696"/>
        <pc:sldMkLst>
          <pc:docMk/>
          <pc:sldMk cId="2862619685" sldId="305"/>
        </pc:sldMkLst>
      </pc:sldChg>
      <pc:sldChg chg="del">
        <pc:chgData name="Brace, Lewys" userId="9bd9ef77-a98a-4547-b91b-f4387f2705bc" providerId="ADAL" clId="{F584257A-292E-3243-95F1-86A1AA12A8DD}" dt="2024-04-19T13:06:09.850" v="71" actId="2696"/>
        <pc:sldMkLst>
          <pc:docMk/>
          <pc:sldMk cId="714600933" sldId="306"/>
        </pc:sldMkLst>
      </pc:sldChg>
      <pc:sldChg chg="del">
        <pc:chgData name="Brace, Lewys" userId="9bd9ef77-a98a-4547-b91b-f4387f2705bc" providerId="ADAL" clId="{F584257A-292E-3243-95F1-86A1AA12A8DD}" dt="2024-04-19T13:06:10.410" v="72" actId="2696"/>
        <pc:sldMkLst>
          <pc:docMk/>
          <pc:sldMk cId="1565731605" sldId="307"/>
        </pc:sldMkLst>
      </pc:sldChg>
      <pc:sldChg chg="del">
        <pc:chgData name="Brace, Lewys" userId="9bd9ef77-a98a-4547-b91b-f4387f2705bc" providerId="ADAL" clId="{F584257A-292E-3243-95F1-86A1AA12A8DD}" dt="2024-04-19T13:06:10.990" v="73" actId="2696"/>
        <pc:sldMkLst>
          <pc:docMk/>
          <pc:sldMk cId="2785464128" sldId="308"/>
        </pc:sldMkLst>
      </pc:sldChg>
    </pc:docChg>
  </pc:docChgLst>
  <pc:docChgLst>
    <pc:chgData name="Brace, Lewys" userId="9bd9ef77-a98a-4547-b91b-f4387f2705bc" providerId="ADAL" clId="{3FE8CAAD-0515-654B-9FFF-7A9C65008205}"/>
    <pc:docChg chg="modSld">
      <pc:chgData name="Brace, Lewys" userId="9bd9ef77-a98a-4547-b91b-f4387f2705bc" providerId="ADAL" clId="{3FE8CAAD-0515-654B-9FFF-7A9C65008205}" dt="2023-11-14T15:16:43.772" v="1" actId="20577"/>
      <pc:docMkLst>
        <pc:docMk/>
      </pc:docMkLst>
      <pc:sldChg chg="modSp mod">
        <pc:chgData name="Brace, Lewys" userId="9bd9ef77-a98a-4547-b91b-f4387f2705bc" providerId="ADAL" clId="{3FE8CAAD-0515-654B-9FFF-7A9C65008205}" dt="2023-11-14T15:16:43.772" v="1" actId="20577"/>
        <pc:sldMkLst>
          <pc:docMk/>
          <pc:sldMk cId="2785464128" sldId="308"/>
        </pc:sldMkLst>
        <pc:spChg chg="mod">
          <ac:chgData name="Brace, Lewys" userId="9bd9ef77-a98a-4547-b91b-f4387f2705bc" providerId="ADAL" clId="{3FE8CAAD-0515-654B-9FFF-7A9C65008205}" dt="2023-11-14T15:16:43.772" v="1" actId="20577"/>
          <ac:spMkLst>
            <pc:docMk/>
            <pc:sldMk cId="2785464128" sldId="308"/>
            <ac:spMk id="6" creationId="{ECE5B93C-D6D8-B56C-A67A-21CC543D8A43}"/>
          </ac:spMkLst>
        </pc:spChg>
      </pc:sldChg>
    </pc:docChg>
  </pc:docChgLst>
  <pc:docChgLst>
    <pc:chgData name="Brace, Lewys" userId="9bd9ef77-a98a-4547-b91b-f4387f2705bc" providerId="ADAL" clId="{96BE5182-BBFF-9248-A7E1-D567BE3CD0E1}"/>
    <pc:docChg chg="undo custSel addSld delSld modSld">
      <pc:chgData name="Brace, Lewys" userId="9bd9ef77-a98a-4547-b91b-f4387f2705bc" providerId="ADAL" clId="{96BE5182-BBFF-9248-A7E1-D567BE3CD0E1}" dt="2023-05-26T14:38:30.230" v="5927" actId="14100"/>
      <pc:docMkLst>
        <pc:docMk/>
      </pc:docMkLst>
      <pc:sldChg chg="modSp mod">
        <pc:chgData name="Brace, Lewys" userId="9bd9ef77-a98a-4547-b91b-f4387f2705bc" providerId="ADAL" clId="{96BE5182-BBFF-9248-A7E1-D567BE3CD0E1}" dt="2023-05-25T12:08:02.459" v="98" actId="1076"/>
        <pc:sldMkLst>
          <pc:docMk/>
          <pc:sldMk cId="2252612579" sldId="259"/>
        </pc:sldMkLst>
        <pc:spChg chg="mod">
          <ac:chgData name="Brace, Lewys" userId="9bd9ef77-a98a-4547-b91b-f4387f2705bc" providerId="ADAL" clId="{96BE5182-BBFF-9248-A7E1-D567BE3CD0E1}" dt="2023-05-25T12:08:02.459" v="98" actId="1076"/>
          <ac:spMkLst>
            <pc:docMk/>
            <pc:sldMk cId="2252612579" sldId="259"/>
            <ac:spMk id="4" creationId="{60383489-5DBE-80CD-AB03-7C832F09F4B4}"/>
          </ac:spMkLst>
        </pc:spChg>
      </pc:sldChg>
      <pc:sldChg chg="modSp mod">
        <pc:chgData name="Brace, Lewys" userId="9bd9ef77-a98a-4547-b91b-f4387f2705bc" providerId="ADAL" clId="{96BE5182-BBFF-9248-A7E1-D567BE3CD0E1}" dt="2023-05-25T12:08:35.015" v="101" actId="20577"/>
        <pc:sldMkLst>
          <pc:docMk/>
          <pc:sldMk cId="2862442781" sldId="263"/>
        </pc:sldMkLst>
        <pc:spChg chg="mod">
          <ac:chgData name="Brace, Lewys" userId="9bd9ef77-a98a-4547-b91b-f4387f2705bc" providerId="ADAL" clId="{96BE5182-BBFF-9248-A7E1-D567BE3CD0E1}" dt="2023-05-25T12:08:35.015" v="101" actId="20577"/>
          <ac:spMkLst>
            <pc:docMk/>
            <pc:sldMk cId="2862442781" sldId="263"/>
            <ac:spMk id="2" creationId="{E856A84D-068A-A98A-4028-5A5700AC6AD3}"/>
          </ac:spMkLst>
        </pc:spChg>
      </pc:sldChg>
      <pc:sldChg chg="delSp modSp new mod">
        <pc:chgData name="Brace, Lewys" userId="9bd9ef77-a98a-4547-b91b-f4387f2705bc" providerId="ADAL" clId="{96BE5182-BBFF-9248-A7E1-D567BE3CD0E1}" dt="2023-05-25T11:58:07.045" v="16" actId="478"/>
        <pc:sldMkLst>
          <pc:docMk/>
          <pc:sldMk cId="4225132726" sldId="269"/>
        </pc:sldMkLst>
        <pc:spChg chg="mod">
          <ac:chgData name="Brace, Lewys" userId="9bd9ef77-a98a-4547-b91b-f4387f2705bc" providerId="ADAL" clId="{96BE5182-BBFF-9248-A7E1-D567BE3CD0E1}" dt="2023-05-25T11:58:01.103" v="15" actId="20577"/>
          <ac:spMkLst>
            <pc:docMk/>
            <pc:sldMk cId="4225132726" sldId="269"/>
            <ac:spMk id="2" creationId="{E473DFAC-37B2-5A1D-249B-EEBDD67367BC}"/>
          </ac:spMkLst>
        </pc:spChg>
        <pc:spChg chg="del">
          <ac:chgData name="Brace, Lewys" userId="9bd9ef77-a98a-4547-b91b-f4387f2705bc" providerId="ADAL" clId="{96BE5182-BBFF-9248-A7E1-D567BE3CD0E1}" dt="2023-05-25T11:58:07.045" v="16" actId="478"/>
          <ac:spMkLst>
            <pc:docMk/>
            <pc:sldMk cId="4225132726" sldId="269"/>
            <ac:spMk id="3" creationId="{EFC2FEFF-5FCD-3A32-A2DA-9F2C0D90C180}"/>
          </ac:spMkLst>
        </pc:spChg>
      </pc:sldChg>
      <pc:sldChg chg="delSp modSp new mod">
        <pc:chgData name="Brace, Lewys" userId="9bd9ef77-a98a-4547-b91b-f4387f2705bc" providerId="ADAL" clId="{96BE5182-BBFF-9248-A7E1-D567BE3CD0E1}" dt="2023-05-25T12:00:17.026" v="67" actId="478"/>
        <pc:sldMkLst>
          <pc:docMk/>
          <pc:sldMk cId="3286425019" sldId="270"/>
        </pc:sldMkLst>
        <pc:spChg chg="mod">
          <ac:chgData name="Brace, Lewys" userId="9bd9ef77-a98a-4547-b91b-f4387f2705bc" providerId="ADAL" clId="{96BE5182-BBFF-9248-A7E1-D567BE3CD0E1}" dt="2023-05-25T12:00:10.768" v="66" actId="20577"/>
          <ac:spMkLst>
            <pc:docMk/>
            <pc:sldMk cId="3286425019" sldId="270"/>
            <ac:spMk id="2" creationId="{F0AA3A74-B2AF-66B4-E8A8-6139D704B501}"/>
          </ac:spMkLst>
        </pc:spChg>
        <pc:spChg chg="del">
          <ac:chgData name="Brace, Lewys" userId="9bd9ef77-a98a-4547-b91b-f4387f2705bc" providerId="ADAL" clId="{96BE5182-BBFF-9248-A7E1-D567BE3CD0E1}" dt="2023-05-25T12:00:17.026" v="67" actId="478"/>
          <ac:spMkLst>
            <pc:docMk/>
            <pc:sldMk cId="3286425019" sldId="270"/>
            <ac:spMk id="3" creationId="{BC2624AC-1772-E0C7-F689-6C49476F6A07}"/>
          </ac:spMkLst>
        </pc:spChg>
      </pc:sldChg>
      <pc:sldChg chg="modSp add mod">
        <pc:chgData name="Brace, Lewys" userId="9bd9ef77-a98a-4547-b91b-f4387f2705bc" providerId="ADAL" clId="{96BE5182-BBFF-9248-A7E1-D567BE3CD0E1}" dt="2023-05-25T12:23:45.808" v="963" actId="20577"/>
        <pc:sldMkLst>
          <pc:docMk/>
          <pc:sldMk cId="3890980973" sldId="271"/>
        </pc:sldMkLst>
        <pc:spChg chg="mod">
          <ac:chgData name="Brace, Lewys" userId="9bd9ef77-a98a-4547-b91b-f4387f2705bc" providerId="ADAL" clId="{96BE5182-BBFF-9248-A7E1-D567BE3CD0E1}" dt="2023-05-25T12:08:50.491" v="148" actId="20577"/>
          <ac:spMkLst>
            <pc:docMk/>
            <pc:sldMk cId="3890980973" sldId="271"/>
            <ac:spMk id="2" creationId="{E856A84D-068A-A98A-4028-5A5700AC6AD3}"/>
          </ac:spMkLst>
        </pc:spChg>
        <pc:spChg chg="mod">
          <ac:chgData name="Brace, Lewys" userId="9bd9ef77-a98a-4547-b91b-f4387f2705bc" providerId="ADAL" clId="{96BE5182-BBFF-9248-A7E1-D567BE3CD0E1}" dt="2023-05-25T12:23:45.808" v="963" actId="20577"/>
          <ac:spMkLst>
            <pc:docMk/>
            <pc:sldMk cId="3890980973" sldId="271"/>
            <ac:spMk id="3" creationId="{EB3CD113-621B-B396-7078-7AFD6CFF27DA}"/>
          </ac:spMkLst>
        </pc:spChg>
      </pc:sldChg>
      <pc:sldChg chg="modSp add mod">
        <pc:chgData name="Brace, Lewys" userId="9bd9ef77-a98a-4547-b91b-f4387f2705bc" providerId="ADAL" clId="{96BE5182-BBFF-9248-A7E1-D567BE3CD0E1}" dt="2023-05-26T08:49:23.710" v="1831" actId="20577"/>
        <pc:sldMkLst>
          <pc:docMk/>
          <pc:sldMk cId="3819491187" sldId="272"/>
        </pc:sldMkLst>
        <pc:spChg chg="mod">
          <ac:chgData name="Brace, Lewys" userId="9bd9ef77-a98a-4547-b91b-f4387f2705bc" providerId="ADAL" clId="{96BE5182-BBFF-9248-A7E1-D567BE3CD0E1}" dt="2023-05-25T12:29:12.164" v="1009" actId="20577"/>
          <ac:spMkLst>
            <pc:docMk/>
            <pc:sldMk cId="3819491187" sldId="272"/>
            <ac:spMk id="2" creationId="{E856A84D-068A-A98A-4028-5A5700AC6AD3}"/>
          </ac:spMkLst>
        </pc:spChg>
        <pc:spChg chg="mod">
          <ac:chgData name="Brace, Lewys" userId="9bd9ef77-a98a-4547-b91b-f4387f2705bc" providerId="ADAL" clId="{96BE5182-BBFF-9248-A7E1-D567BE3CD0E1}" dt="2023-05-26T08:49:23.710" v="1831" actId="20577"/>
          <ac:spMkLst>
            <pc:docMk/>
            <pc:sldMk cId="3819491187" sldId="272"/>
            <ac:spMk id="6" creationId="{ECE5B93C-D6D8-B56C-A67A-21CC543D8A43}"/>
          </ac:spMkLst>
        </pc:spChg>
      </pc:sldChg>
      <pc:sldChg chg="addSp delSp modSp add mod">
        <pc:chgData name="Brace, Lewys" userId="9bd9ef77-a98a-4547-b91b-f4387f2705bc" providerId="ADAL" clId="{96BE5182-BBFF-9248-A7E1-D567BE3CD0E1}" dt="2023-05-26T12:42:52.594" v="4201" actId="1076"/>
        <pc:sldMkLst>
          <pc:docMk/>
          <pc:sldMk cId="2226552578" sldId="273"/>
        </pc:sldMkLst>
        <pc:spChg chg="mod">
          <ac:chgData name="Brace, Lewys" userId="9bd9ef77-a98a-4547-b91b-f4387f2705bc" providerId="ADAL" clId="{96BE5182-BBFF-9248-A7E1-D567BE3CD0E1}" dt="2023-05-26T08:50:50.399" v="1867" actId="20577"/>
          <ac:spMkLst>
            <pc:docMk/>
            <pc:sldMk cId="2226552578" sldId="273"/>
            <ac:spMk id="2" creationId="{E856A84D-068A-A98A-4028-5A5700AC6AD3}"/>
          </ac:spMkLst>
        </pc:spChg>
        <pc:spChg chg="add mod">
          <ac:chgData name="Brace, Lewys" userId="9bd9ef77-a98a-4547-b91b-f4387f2705bc" providerId="ADAL" clId="{96BE5182-BBFF-9248-A7E1-D567BE3CD0E1}" dt="2023-05-26T08:57:18.926" v="2555" actId="1076"/>
          <ac:spMkLst>
            <pc:docMk/>
            <pc:sldMk cId="2226552578" sldId="273"/>
            <ac:spMk id="4" creationId="{45B91014-4651-E8BB-7987-DA3DB6A1A872}"/>
          </ac:spMkLst>
        </pc:spChg>
        <pc:spChg chg="add mod">
          <ac:chgData name="Brace, Lewys" userId="9bd9ef77-a98a-4547-b91b-f4387f2705bc" providerId="ADAL" clId="{96BE5182-BBFF-9248-A7E1-D567BE3CD0E1}" dt="2023-05-26T08:57:10.061" v="2553" actId="1076"/>
          <ac:spMkLst>
            <pc:docMk/>
            <pc:sldMk cId="2226552578" sldId="273"/>
            <ac:spMk id="5" creationId="{9A570AB8-57E8-8470-AD28-202E1DE4C8B6}"/>
          </ac:spMkLst>
        </pc:spChg>
        <pc:spChg chg="mod">
          <ac:chgData name="Brace, Lewys" userId="9bd9ef77-a98a-4547-b91b-f4387f2705bc" providerId="ADAL" clId="{96BE5182-BBFF-9248-A7E1-D567BE3CD0E1}" dt="2023-05-26T09:09:52.280" v="2664" actId="20577"/>
          <ac:spMkLst>
            <pc:docMk/>
            <pc:sldMk cId="2226552578" sldId="273"/>
            <ac:spMk id="6" creationId="{ECE5B93C-D6D8-B56C-A67A-21CC543D8A43}"/>
          </ac:spMkLst>
        </pc:spChg>
        <pc:spChg chg="add del mod">
          <ac:chgData name="Brace, Lewys" userId="9bd9ef77-a98a-4547-b91b-f4387f2705bc" providerId="ADAL" clId="{96BE5182-BBFF-9248-A7E1-D567BE3CD0E1}" dt="2023-05-26T08:58:58.045" v="2558" actId="478"/>
          <ac:spMkLst>
            <pc:docMk/>
            <pc:sldMk cId="2226552578" sldId="273"/>
            <ac:spMk id="7" creationId="{6B50313C-06CD-C1D7-245A-E892A01AA40D}"/>
          </ac:spMkLst>
        </pc:spChg>
        <pc:spChg chg="add del mod">
          <ac:chgData name="Brace, Lewys" userId="9bd9ef77-a98a-4547-b91b-f4387f2705bc" providerId="ADAL" clId="{96BE5182-BBFF-9248-A7E1-D567BE3CD0E1}" dt="2023-05-26T08:59:05.407" v="2560"/>
          <ac:spMkLst>
            <pc:docMk/>
            <pc:sldMk cId="2226552578" sldId="273"/>
            <ac:spMk id="8" creationId="{C081DC95-03AE-9AE9-38BC-7320CFC00FC4}"/>
          </ac:spMkLst>
        </pc:spChg>
        <pc:spChg chg="add del">
          <ac:chgData name="Brace, Lewys" userId="9bd9ef77-a98a-4547-b91b-f4387f2705bc" providerId="ADAL" clId="{96BE5182-BBFF-9248-A7E1-D567BE3CD0E1}" dt="2023-05-26T12:41:22.438" v="4199" actId="22"/>
          <ac:spMkLst>
            <pc:docMk/>
            <pc:sldMk cId="2226552578" sldId="273"/>
            <ac:spMk id="11" creationId="{BB2E7685-D171-73A2-E2D3-42D580EC6572}"/>
          </ac:spMkLst>
        </pc:spChg>
        <pc:picChg chg="add mod">
          <ac:chgData name="Brace, Lewys" userId="9bd9ef77-a98a-4547-b91b-f4387f2705bc" providerId="ADAL" clId="{96BE5182-BBFF-9248-A7E1-D567BE3CD0E1}" dt="2023-05-26T09:00:08.140" v="2563" actId="1076"/>
          <ac:picMkLst>
            <pc:docMk/>
            <pc:sldMk cId="2226552578" sldId="273"/>
            <ac:picMk id="9" creationId="{15DB5EBE-FCB2-E0E1-A20D-ED147BF8DED8}"/>
          </ac:picMkLst>
        </pc:picChg>
        <pc:picChg chg="add mod">
          <ac:chgData name="Brace, Lewys" userId="9bd9ef77-a98a-4547-b91b-f4387f2705bc" providerId="ADAL" clId="{96BE5182-BBFF-9248-A7E1-D567BE3CD0E1}" dt="2023-05-26T12:42:52.594" v="4201" actId="1076"/>
          <ac:picMkLst>
            <pc:docMk/>
            <pc:sldMk cId="2226552578" sldId="273"/>
            <ac:picMk id="12" creationId="{4531195C-4C94-1102-71C3-027424CF0E08}"/>
          </ac:picMkLst>
        </pc:picChg>
      </pc:sldChg>
      <pc:sldChg chg="addSp delSp modSp add mod">
        <pc:chgData name="Brace, Lewys" userId="9bd9ef77-a98a-4547-b91b-f4387f2705bc" providerId="ADAL" clId="{96BE5182-BBFF-9248-A7E1-D567BE3CD0E1}" dt="2023-05-26T09:59:38.849" v="2785"/>
        <pc:sldMkLst>
          <pc:docMk/>
          <pc:sldMk cId="1715503323" sldId="274"/>
        </pc:sldMkLst>
        <pc:spChg chg="del">
          <ac:chgData name="Brace, Lewys" userId="9bd9ef77-a98a-4547-b91b-f4387f2705bc" providerId="ADAL" clId="{96BE5182-BBFF-9248-A7E1-D567BE3CD0E1}" dt="2023-05-26T09:09:12.691" v="2565" actId="478"/>
          <ac:spMkLst>
            <pc:docMk/>
            <pc:sldMk cId="1715503323" sldId="274"/>
            <ac:spMk id="2" creationId="{E856A84D-068A-A98A-4028-5A5700AC6AD3}"/>
          </ac:spMkLst>
        </pc:spChg>
        <pc:spChg chg="add del mod">
          <ac:chgData name="Brace, Lewys" userId="9bd9ef77-a98a-4547-b91b-f4387f2705bc" providerId="ADAL" clId="{96BE5182-BBFF-9248-A7E1-D567BE3CD0E1}" dt="2023-05-26T09:09:15.493" v="2566" actId="478"/>
          <ac:spMkLst>
            <pc:docMk/>
            <pc:sldMk cId="1715503323" sldId="274"/>
            <ac:spMk id="5" creationId="{D18FF30F-B0DF-1FEB-17FB-36486918D901}"/>
          </ac:spMkLst>
        </pc:spChg>
        <pc:spChg chg="mod">
          <ac:chgData name="Brace, Lewys" userId="9bd9ef77-a98a-4547-b91b-f4387f2705bc" providerId="ADAL" clId="{96BE5182-BBFF-9248-A7E1-D567BE3CD0E1}" dt="2023-05-26T09:11:58.048" v="2783" actId="1076"/>
          <ac:spMkLst>
            <pc:docMk/>
            <pc:sldMk cId="1715503323" sldId="274"/>
            <ac:spMk id="6" creationId="{ECE5B93C-D6D8-B56C-A67A-21CC543D8A43}"/>
          </ac:spMkLst>
        </pc:spChg>
        <pc:picChg chg="add mod">
          <ac:chgData name="Brace, Lewys" userId="9bd9ef77-a98a-4547-b91b-f4387f2705bc" providerId="ADAL" clId="{96BE5182-BBFF-9248-A7E1-D567BE3CD0E1}" dt="2023-05-26T09:11:55.868" v="2782" actId="1076"/>
          <ac:picMkLst>
            <pc:docMk/>
            <pc:sldMk cId="1715503323" sldId="274"/>
            <ac:picMk id="7" creationId="{30B855B6-01D5-BC22-1509-8E2A1605E085}"/>
          </ac:picMkLst>
        </pc:picChg>
        <pc:picChg chg="add del">
          <ac:chgData name="Brace, Lewys" userId="9bd9ef77-a98a-4547-b91b-f4387f2705bc" providerId="ADAL" clId="{96BE5182-BBFF-9248-A7E1-D567BE3CD0E1}" dt="2023-05-26T09:59:38.849" v="2785"/>
          <ac:picMkLst>
            <pc:docMk/>
            <pc:sldMk cId="1715503323" sldId="274"/>
            <ac:picMk id="8" creationId="{EE2374BD-0D29-9B55-8663-A517DC8803DC}"/>
          </ac:picMkLst>
        </pc:picChg>
      </pc:sldChg>
      <pc:sldChg chg="addSp delSp modSp add mod">
        <pc:chgData name="Brace, Lewys" userId="9bd9ef77-a98a-4547-b91b-f4387f2705bc" providerId="ADAL" clId="{96BE5182-BBFF-9248-A7E1-D567BE3CD0E1}" dt="2023-05-26T10:02:11.658" v="3011" actId="1076"/>
        <pc:sldMkLst>
          <pc:docMk/>
          <pc:sldMk cId="1563395795" sldId="275"/>
        </pc:sldMkLst>
        <pc:spChg chg="mod">
          <ac:chgData name="Brace, Lewys" userId="9bd9ef77-a98a-4547-b91b-f4387f2705bc" providerId="ADAL" clId="{96BE5182-BBFF-9248-A7E1-D567BE3CD0E1}" dt="2023-05-26T10:01:38.734" v="3006" actId="20577"/>
          <ac:spMkLst>
            <pc:docMk/>
            <pc:sldMk cId="1563395795" sldId="275"/>
            <ac:spMk id="6" creationId="{ECE5B93C-D6D8-B56C-A67A-21CC543D8A43}"/>
          </ac:spMkLst>
        </pc:spChg>
        <pc:picChg chg="add mod">
          <ac:chgData name="Brace, Lewys" userId="9bd9ef77-a98a-4547-b91b-f4387f2705bc" providerId="ADAL" clId="{96BE5182-BBFF-9248-A7E1-D567BE3CD0E1}" dt="2023-05-26T10:02:11.658" v="3011" actId="1076"/>
          <ac:picMkLst>
            <pc:docMk/>
            <pc:sldMk cId="1563395795" sldId="275"/>
            <ac:picMk id="2" creationId="{B753F22A-6473-CFD2-F78D-0C89A30ED689}"/>
          </ac:picMkLst>
        </pc:picChg>
        <pc:picChg chg="del">
          <ac:chgData name="Brace, Lewys" userId="9bd9ef77-a98a-4547-b91b-f4387f2705bc" providerId="ADAL" clId="{96BE5182-BBFF-9248-A7E1-D567BE3CD0E1}" dt="2023-05-26T09:59:45.627" v="2787" actId="478"/>
          <ac:picMkLst>
            <pc:docMk/>
            <pc:sldMk cId="1563395795" sldId="275"/>
            <ac:picMk id="7" creationId="{30B855B6-01D5-BC22-1509-8E2A1605E085}"/>
          </ac:picMkLst>
        </pc:picChg>
      </pc:sldChg>
      <pc:sldChg chg="add del">
        <pc:chgData name="Brace, Lewys" userId="9bd9ef77-a98a-4547-b91b-f4387f2705bc" providerId="ADAL" clId="{96BE5182-BBFF-9248-A7E1-D567BE3CD0E1}" dt="2023-05-26T09:10:11.373" v="2703"/>
        <pc:sldMkLst>
          <pc:docMk/>
          <pc:sldMk cId="4291512840" sldId="275"/>
        </pc:sldMkLst>
      </pc:sldChg>
      <pc:sldChg chg="addSp delSp modSp add mod">
        <pc:chgData name="Brace, Lewys" userId="9bd9ef77-a98a-4547-b91b-f4387f2705bc" providerId="ADAL" clId="{96BE5182-BBFF-9248-A7E1-D567BE3CD0E1}" dt="2023-05-26T10:47:12.101" v="3210" actId="1076"/>
        <pc:sldMkLst>
          <pc:docMk/>
          <pc:sldMk cId="3813115862" sldId="276"/>
        </pc:sldMkLst>
        <pc:spChg chg="add mod">
          <ac:chgData name="Brace, Lewys" userId="9bd9ef77-a98a-4547-b91b-f4387f2705bc" providerId="ADAL" clId="{96BE5182-BBFF-9248-A7E1-D567BE3CD0E1}" dt="2023-05-26T10:46:23.212" v="3206" actId="20577"/>
          <ac:spMkLst>
            <pc:docMk/>
            <pc:sldMk cId="3813115862" sldId="276"/>
            <ac:spMk id="4" creationId="{9000F7B0-A413-044E-D29E-CDDC13E74844}"/>
          </ac:spMkLst>
        </pc:spChg>
        <pc:spChg chg="mod">
          <ac:chgData name="Brace, Lewys" userId="9bd9ef77-a98a-4547-b91b-f4387f2705bc" providerId="ADAL" clId="{96BE5182-BBFF-9248-A7E1-D567BE3CD0E1}" dt="2023-05-26T10:45:49.556" v="3111" actId="20577"/>
          <ac:spMkLst>
            <pc:docMk/>
            <pc:sldMk cId="3813115862" sldId="276"/>
            <ac:spMk id="6" creationId="{ECE5B93C-D6D8-B56C-A67A-21CC543D8A43}"/>
          </ac:spMkLst>
        </pc:spChg>
        <pc:picChg chg="del mod">
          <ac:chgData name="Brace, Lewys" userId="9bd9ef77-a98a-4547-b91b-f4387f2705bc" providerId="ADAL" clId="{96BE5182-BBFF-9248-A7E1-D567BE3CD0E1}" dt="2023-05-26T10:47:05.609" v="3207" actId="478"/>
          <ac:picMkLst>
            <pc:docMk/>
            <pc:sldMk cId="3813115862" sldId="276"/>
            <ac:picMk id="2" creationId="{B753F22A-6473-CFD2-F78D-0C89A30ED689}"/>
          </ac:picMkLst>
        </pc:picChg>
        <pc:picChg chg="add mod">
          <ac:chgData name="Brace, Lewys" userId="9bd9ef77-a98a-4547-b91b-f4387f2705bc" providerId="ADAL" clId="{96BE5182-BBFF-9248-A7E1-D567BE3CD0E1}" dt="2023-05-26T10:47:12.101" v="3210" actId="1076"/>
          <ac:picMkLst>
            <pc:docMk/>
            <pc:sldMk cId="3813115862" sldId="276"/>
            <ac:picMk id="5" creationId="{3688A17A-09E6-644B-59B2-5F5F8C3635FA}"/>
          </ac:picMkLst>
        </pc:picChg>
      </pc:sldChg>
      <pc:sldChg chg="delSp modSp add mod">
        <pc:chgData name="Brace, Lewys" userId="9bd9ef77-a98a-4547-b91b-f4387f2705bc" providerId="ADAL" clId="{96BE5182-BBFF-9248-A7E1-D567BE3CD0E1}" dt="2023-05-26T11:56:26.686" v="4197" actId="1076"/>
        <pc:sldMkLst>
          <pc:docMk/>
          <pc:sldMk cId="1059511585" sldId="277"/>
        </pc:sldMkLst>
        <pc:spChg chg="mod">
          <ac:chgData name="Brace, Lewys" userId="9bd9ef77-a98a-4547-b91b-f4387f2705bc" providerId="ADAL" clId="{96BE5182-BBFF-9248-A7E1-D567BE3CD0E1}" dt="2023-05-26T11:56:22.542" v="4196" actId="1076"/>
          <ac:spMkLst>
            <pc:docMk/>
            <pc:sldMk cId="1059511585" sldId="277"/>
            <ac:spMk id="2" creationId="{E856A84D-068A-A98A-4028-5A5700AC6AD3}"/>
          </ac:spMkLst>
        </pc:spChg>
        <pc:spChg chg="del">
          <ac:chgData name="Brace, Lewys" userId="9bd9ef77-a98a-4547-b91b-f4387f2705bc" providerId="ADAL" clId="{96BE5182-BBFF-9248-A7E1-D567BE3CD0E1}" dt="2023-05-26T10:50:40.666" v="3241" actId="478"/>
          <ac:spMkLst>
            <pc:docMk/>
            <pc:sldMk cId="1059511585" sldId="277"/>
            <ac:spMk id="4" creationId="{45B91014-4651-E8BB-7987-DA3DB6A1A872}"/>
          </ac:spMkLst>
        </pc:spChg>
        <pc:spChg chg="del">
          <ac:chgData name="Brace, Lewys" userId="9bd9ef77-a98a-4547-b91b-f4387f2705bc" providerId="ADAL" clId="{96BE5182-BBFF-9248-A7E1-D567BE3CD0E1}" dt="2023-05-26T10:50:39.312" v="3240" actId="478"/>
          <ac:spMkLst>
            <pc:docMk/>
            <pc:sldMk cId="1059511585" sldId="277"/>
            <ac:spMk id="5" creationId="{9A570AB8-57E8-8470-AD28-202E1DE4C8B6}"/>
          </ac:spMkLst>
        </pc:spChg>
        <pc:spChg chg="mod">
          <ac:chgData name="Brace, Lewys" userId="9bd9ef77-a98a-4547-b91b-f4387f2705bc" providerId="ADAL" clId="{96BE5182-BBFF-9248-A7E1-D567BE3CD0E1}" dt="2023-05-26T11:56:26.686" v="4197" actId="1076"/>
          <ac:spMkLst>
            <pc:docMk/>
            <pc:sldMk cId="1059511585" sldId="277"/>
            <ac:spMk id="6" creationId="{ECE5B93C-D6D8-B56C-A67A-21CC543D8A43}"/>
          </ac:spMkLst>
        </pc:spChg>
        <pc:picChg chg="del">
          <ac:chgData name="Brace, Lewys" userId="9bd9ef77-a98a-4547-b91b-f4387f2705bc" providerId="ADAL" clId="{96BE5182-BBFF-9248-A7E1-D567BE3CD0E1}" dt="2023-05-26T10:50:37.604" v="3239" actId="478"/>
          <ac:picMkLst>
            <pc:docMk/>
            <pc:sldMk cId="1059511585" sldId="277"/>
            <ac:picMk id="9" creationId="{15DB5EBE-FCB2-E0E1-A20D-ED147BF8DED8}"/>
          </ac:picMkLst>
        </pc:picChg>
      </pc:sldChg>
      <pc:sldChg chg="modSp add mod">
        <pc:chgData name="Brace, Lewys" userId="9bd9ef77-a98a-4547-b91b-f4387f2705bc" providerId="ADAL" clId="{96BE5182-BBFF-9248-A7E1-D567BE3CD0E1}" dt="2023-05-26T12:51:47.132" v="4546" actId="20577"/>
        <pc:sldMkLst>
          <pc:docMk/>
          <pc:sldMk cId="4285274767" sldId="278"/>
        </pc:sldMkLst>
        <pc:spChg chg="mod">
          <ac:chgData name="Brace, Lewys" userId="9bd9ef77-a98a-4547-b91b-f4387f2705bc" providerId="ADAL" clId="{96BE5182-BBFF-9248-A7E1-D567BE3CD0E1}" dt="2023-05-26T12:48:16.003" v="4231" actId="20577"/>
          <ac:spMkLst>
            <pc:docMk/>
            <pc:sldMk cId="4285274767" sldId="278"/>
            <ac:spMk id="2" creationId="{E856A84D-068A-A98A-4028-5A5700AC6AD3}"/>
          </ac:spMkLst>
        </pc:spChg>
        <pc:spChg chg="mod">
          <ac:chgData name="Brace, Lewys" userId="9bd9ef77-a98a-4547-b91b-f4387f2705bc" providerId="ADAL" clId="{96BE5182-BBFF-9248-A7E1-D567BE3CD0E1}" dt="2023-05-26T12:51:47.132" v="4546" actId="20577"/>
          <ac:spMkLst>
            <pc:docMk/>
            <pc:sldMk cId="4285274767" sldId="278"/>
            <ac:spMk id="6" creationId="{ECE5B93C-D6D8-B56C-A67A-21CC543D8A43}"/>
          </ac:spMkLst>
        </pc:spChg>
      </pc:sldChg>
      <pc:sldChg chg="addSp delSp modSp add mod">
        <pc:chgData name="Brace, Lewys" userId="9bd9ef77-a98a-4547-b91b-f4387f2705bc" providerId="ADAL" clId="{96BE5182-BBFF-9248-A7E1-D567BE3CD0E1}" dt="2023-05-26T13:57:58.031" v="5205" actId="1076"/>
        <pc:sldMkLst>
          <pc:docMk/>
          <pc:sldMk cId="104744699" sldId="279"/>
        </pc:sldMkLst>
        <pc:spChg chg="mod">
          <ac:chgData name="Brace, Lewys" userId="9bd9ef77-a98a-4547-b91b-f4387f2705bc" providerId="ADAL" clId="{96BE5182-BBFF-9248-A7E1-D567BE3CD0E1}" dt="2023-05-26T13:48:29.241" v="4614" actId="14100"/>
          <ac:spMkLst>
            <pc:docMk/>
            <pc:sldMk cId="104744699" sldId="279"/>
            <ac:spMk id="2" creationId="{E856A84D-068A-A98A-4028-5A5700AC6AD3}"/>
          </ac:spMkLst>
        </pc:spChg>
        <pc:spChg chg="del">
          <ac:chgData name="Brace, Lewys" userId="9bd9ef77-a98a-4547-b91b-f4387f2705bc" providerId="ADAL" clId="{96BE5182-BBFF-9248-A7E1-D567BE3CD0E1}" dt="2023-05-26T13:48:33.162" v="4615" actId="478"/>
          <ac:spMkLst>
            <pc:docMk/>
            <pc:sldMk cId="104744699" sldId="279"/>
            <ac:spMk id="6" creationId="{ECE5B93C-D6D8-B56C-A67A-21CC543D8A43}"/>
          </ac:spMkLst>
        </pc:spChg>
        <pc:graphicFrameChg chg="add mod modGraphic">
          <ac:chgData name="Brace, Lewys" userId="9bd9ef77-a98a-4547-b91b-f4387f2705bc" providerId="ADAL" clId="{96BE5182-BBFF-9248-A7E1-D567BE3CD0E1}" dt="2023-05-26T13:57:58.031" v="5205" actId="1076"/>
          <ac:graphicFrameMkLst>
            <pc:docMk/>
            <pc:sldMk cId="104744699" sldId="279"/>
            <ac:graphicFrameMk id="4" creationId="{A0340F23-76F9-B959-71BF-C977F2D08BB8}"/>
          </ac:graphicFrameMkLst>
        </pc:graphicFrameChg>
      </pc:sldChg>
      <pc:sldChg chg="addSp delSp modSp add mod">
        <pc:chgData name="Brace, Lewys" userId="9bd9ef77-a98a-4547-b91b-f4387f2705bc" providerId="ADAL" clId="{96BE5182-BBFF-9248-A7E1-D567BE3CD0E1}" dt="2023-05-26T14:35:46.789" v="5742" actId="22"/>
        <pc:sldMkLst>
          <pc:docMk/>
          <pc:sldMk cId="4008010433" sldId="280"/>
        </pc:sldMkLst>
        <pc:spChg chg="mod">
          <ac:chgData name="Brace, Lewys" userId="9bd9ef77-a98a-4547-b91b-f4387f2705bc" providerId="ADAL" clId="{96BE5182-BBFF-9248-A7E1-D567BE3CD0E1}" dt="2023-05-26T14:17:15.132" v="5251" actId="20577"/>
          <ac:spMkLst>
            <pc:docMk/>
            <pc:sldMk cId="4008010433" sldId="280"/>
            <ac:spMk id="2" creationId="{E856A84D-068A-A98A-4028-5A5700AC6AD3}"/>
          </ac:spMkLst>
        </pc:spChg>
        <pc:spChg chg="add del">
          <ac:chgData name="Brace, Lewys" userId="9bd9ef77-a98a-4547-b91b-f4387f2705bc" providerId="ADAL" clId="{96BE5182-BBFF-9248-A7E1-D567BE3CD0E1}" dt="2023-05-26T14:35:46.789" v="5742" actId="22"/>
          <ac:spMkLst>
            <pc:docMk/>
            <pc:sldMk cId="4008010433" sldId="280"/>
            <ac:spMk id="5" creationId="{8254C2E4-356E-EAA0-98E7-9CAE78EF50E5}"/>
          </ac:spMkLst>
        </pc:spChg>
        <pc:spChg chg="mod">
          <ac:chgData name="Brace, Lewys" userId="9bd9ef77-a98a-4547-b91b-f4387f2705bc" providerId="ADAL" clId="{96BE5182-BBFF-9248-A7E1-D567BE3CD0E1}" dt="2023-05-26T14:34:06.149" v="5740" actId="20577"/>
          <ac:spMkLst>
            <pc:docMk/>
            <pc:sldMk cId="4008010433" sldId="280"/>
            <ac:spMk id="6" creationId="{ECE5B93C-D6D8-B56C-A67A-21CC543D8A43}"/>
          </ac:spMkLst>
        </pc:spChg>
      </pc:sldChg>
      <pc:sldChg chg="addSp delSp modSp add mod">
        <pc:chgData name="Brace, Lewys" userId="9bd9ef77-a98a-4547-b91b-f4387f2705bc" providerId="ADAL" clId="{96BE5182-BBFF-9248-A7E1-D567BE3CD0E1}" dt="2023-05-26T14:38:30.230" v="5927" actId="14100"/>
        <pc:sldMkLst>
          <pc:docMk/>
          <pc:sldMk cId="2098776401" sldId="281"/>
        </pc:sldMkLst>
        <pc:spChg chg="mod">
          <ac:chgData name="Brace, Lewys" userId="9bd9ef77-a98a-4547-b91b-f4387f2705bc" providerId="ADAL" clId="{96BE5182-BBFF-9248-A7E1-D567BE3CD0E1}" dt="2023-05-26T14:36:02.786" v="5780" actId="20577"/>
          <ac:spMkLst>
            <pc:docMk/>
            <pc:sldMk cId="2098776401" sldId="281"/>
            <ac:spMk id="2" creationId="{E856A84D-068A-A98A-4028-5A5700AC6AD3}"/>
          </ac:spMkLst>
        </pc:spChg>
        <pc:spChg chg="add del mod">
          <ac:chgData name="Brace, Lewys" userId="9bd9ef77-a98a-4547-b91b-f4387f2705bc" providerId="ADAL" clId="{96BE5182-BBFF-9248-A7E1-D567BE3CD0E1}" dt="2023-05-26T14:37:18.421" v="5920"/>
          <ac:spMkLst>
            <pc:docMk/>
            <pc:sldMk cId="2098776401" sldId="281"/>
            <ac:spMk id="4" creationId="{F802D49D-05D6-943B-168B-50C875C0283A}"/>
          </ac:spMkLst>
        </pc:spChg>
        <pc:spChg chg="mod">
          <ac:chgData name="Brace, Lewys" userId="9bd9ef77-a98a-4547-b91b-f4387f2705bc" providerId="ADAL" clId="{96BE5182-BBFF-9248-A7E1-D567BE3CD0E1}" dt="2023-05-26T14:36:58.989" v="5916" actId="20577"/>
          <ac:spMkLst>
            <pc:docMk/>
            <pc:sldMk cId="2098776401" sldId="281"/>
            <ac:spMk id="6" creationId="{ECE5B93C-D6D8-B56C-A67A-21CC543D8A43}"/>
          </ac:spMkLst>
        </pc:spChg>
        <pc:spChg chg="add del">
          <ac:chgData name="Brace, Lewys" userId="9bd9ef77-a98a-4547-b91b-f4387f2705bc" providerId="ADAL" clId="{96BE5182-BBFF-9248-A7E1-D567BE3CD0E1}" dt="2023-05-26T14:37:56.471" v="5922" actId="22"/>
          <ac:spMkLst>
            <pc:docMk/>
            <pc:sldMk cId="2098776401" sldId="281"/>
            <ac:spMk id="7" creationId="{D12D7337-557D-F14F-E70C-E4C5AEE6CB49}"/>
          </ac:spMkLst>
        </pc:spChg>
        <pc:spChg chg="add del">
          <ac:chgData name="Brace, Lewys" userId="9bd9ef77-a98a-4547-b91b-f4387f2705bc" providerId="ADAL" clId="{96BE5182-BBFF-9248-A7E1-D567BE3CD0E1}" dt="2023-05-26T14:38:01.069" v="5924" actId="22"/>
          <ac:spMkLst>
            <pc:docMk/>
            <pc:sldMk cId="2098776401" sldId="281"/>
            <ac:spMk id="9" creationId="{7F21D5F9-FE72-BE9C-40A0-3EFB1C23CBA1}"/>
          </ac:spMkLst>
        </pc:spChg>
        <pc:picChg chg="add mod">
          <ac:chgData name="Brace, Lewys" userId="9bd9ef77-a98a-4547-b91b-f4387f2705bc" providerId="ADAL" clId="{96BE5182-BBFF-9248-A7E1-D567BE3CD0E1}" dt="2023-05-26T14:38:30.230" v="5927" actId="14100"/>
          <ac:picMkLst>
            <pc:docMk/>
            <pc:sldMk cId="2098776401" sldId="281"/>
            <ac:picMk id="1028" creationId="{140329C9-8BE7-F143-911C-96C47402D586}"/>
          </ac:picMkLst>
        </pc:picChg>
      </pc:sldChg>
    </pc:docChg>
  </pc:docChgLst>
  <pc:docChgLst>
    <pc:chgData name="Brace, Lewys" userId="9bd9ef77-a98a-4547-b91b-f4387f2705bc" providerId="ADAL" clId="{054579EE-F353-4C18-864C-955E5E79EDB5}"/>
    <pc:docChg chg="addSld modSld">
      <pc:chgData name="Brace, Lewys" userId="9bd9ef77-a98a-4547-b91b-f4387f2705bc" providerId="ADAL" clId="{054579EE-F353-4C18-864C-955E5E79EDB5}" dt="2023-06-13T14:47:52.103" v="64" actId="20577"/>
      <pc:docMkLst>
        <pc:docMk/>
      </pc:docMkLst>
      <pc:sldChg chg="modSp add mod">
        <pc:chgData name="Brace, Lewys" userId="9bd9ef77-a98a-4547-b91b-f4387f2705bc" providerId="ADAL" clId="{054579EE-F353-4C18-864C-955E5E79EDB5}" dt="2023-06-13T14:45:24.981" v="28" actId="20577"/>
        <pc:sldMkLst>
          <pc:docMk/>
          <pc:sldMk cId="910120652" sldId="282"/>
        </pc:sldMkLst>
        <pc:spChg chg="mod">
          <ac:chgData name="Brace, Lewys" userId="9bd9ef77-a98a-4547-b91b-f4387f2705bc" providerId="ADAL" clId="{054579EE-F353-4C18-864C-955E5E79EDB5}" dt="2023-06-13T14:45:24.981" v="28" actId="20577"/>
          <ac:spMkLst>
            <pc:docMk/>
            <pc:sldMk cId="910120652" sldId="282"/>
            <ac:spMk id="2" creationId="{F0AA3A74-B2AF-66B4-E8A8-6139D704B501}"/>
          </ac:spMkLst>
        </pc:spChg>
      </pc:sldChg>
      <pc:sldChg chg="modSp add mod">
        <pc:chgData name="Brace, Lewys" userId="9bd9ef77-a98a-4547-b91b-f4387f2705bc" providerId="ADAL" clId="{054579EE-F353-4C18-864C-955E5E79EDB5}" dt="2023-06-13T14:47:52.103" v="64" actId="20577"/>
        <pc:sldMkLst>
          <pc:docMk/>
          <pc:sldMk cId="889638311" sldId="283"/>
        </pc:sldMkLst>
        <pc:spChg chg="mod">
          <ac:chgData name="Brace, Lewys" userId="9bd9ef77-a98a-4547-b91b-f4387f2705bc" providerId="ADAL" clId="{054579EE-F353-4C18-864C-955E5E79EDB5}" dt="2023-06-13T14:47:43.316" v="63" actId="6549"/>
          <ac:spMkLst>
            <pc:docMk/>
            <pc:sldMk cId="889638311" sldId="283"/>
            <ac:spMk id="2" creationId="{E856A84D-068A-A98A-4028-5A5700AC6AD3}"/>
          </ac:spMkLst>
        </pc:spChg>
        <pc:spChg chg="mod">
          <ac:chgData name="Brace, Lewys" userId="9bd9ef77-a98a-4547-b91b-f4387f2705bc" providerId="ADAL" clId="{054579EE-F353-4C18-864C-955E5E79EDB5}" dt="2023-06-13T14:47:52.103" v="64" actId="20577"/>
          <ac:spMkLst>
            <pc:docMk/>
            <pc:sldMk cId="889638311" sldId="283"/>
            <ac:spMk id="6" creationId="{ECE5B93C-D6D8-B56C-A67A-21CC543D8A43}"/>
          </ac:spMkLst>
        </pc:spChg>
      </pc:sldChg>
    </pc:docChg>
  </pc:docChgLst>
  <pc:docChgLst>
    <pc:chgData name="Brace, Lewys" userId="9bd9ef77-a98a-4547-b91b-f4387f2705bc" providerId="ADAL" clId="{17234945-5193-864B-9A72-79FBCD6E5226}"/>
    <pc:docChg chg="undo custSel addSld delSld modSld sldOrd">
      <pc:chgData name="Brace, Lewys" userId="9bd9ef77-a98a-4547-b91b-f4387f2705bc" providerId="ADAL" clId="{17234945-5193-864B-9A72-79FBCD6E5226}" dt="2023-07-24T13:18:15.335" v="8785" actId="1076"/>
      <pc:docMkLst>
        <pc:docMk/>
      </pc:docMkLst>
      <pc:sldChg chg="addSp delSp modSp del mod">
        <pc:chgData name="Brace, Lewys" userId="9bd9ef77-a98a-4547-b91b-f4387f2705bc" providerId="ADAL" clId="{17234945-5193-864B-9A72-79FBCD6E5226}" dt="2023-06-27T08:03:58.749" v="1458" actId="2696"/>
        <pc:sldMkLst>
          <pc:docMk/>
          <pc:sldMk cId="2903605744" sldId="256"/>
        </pc:sldMkLst>
        <pc:spChg chg="mod">
          <ac:chgData name="Brace, Lewys" userId="9bd9ef77-a98a-4547-b91b-f4387f2705bc" providerId="ADAL" clId="{17234945-5193-864B-9A72-79FBCD6E5226}" dt="2023-06-27T08:01:49.908" v="1443" actId="26606"/>
          <ac:spMkLst>
            <pc:docMk/>
            <pc:sldMk cId="2903605744" sldId="256"/>
            <ac:spMk id="2" creationId="{AE0B654B-6D67-4C56-F6F8-F30656E10AA2}"/>
          </ac:spMkLst>
        </pc:spChg>
        <pc:spChg chg="mod">
          <ac:chgData name="Brace, Lewys" userId="9bd9ef77-a98a-4547-b91b-f4387f2705bc" providerId="ADAL" clId="{17234945-5193-864B-9A72-79FBCD6E5226}" dt="2023-06-27T07:56:24.351" v="1399" actId="26606"/>
          <ac:spMkLst>
            <pc:docMk/>
            <pc:sldMk cId="2903605744" sldId="256"/>
            <ac:spMk id="3" creationId="{97098E19-97C5-7BBD-E876-C75728D02691}"/>
          </ac:spMkLst>
        </pc:spChg>
        <pc:spChg chg="add del">
          <ac:chgData name="Brace, Lewys" userId="9bd9ef77-a98a-4547-b91b-f4387f2705bc" providerId="ADAL" clId="{17234945-5193-864B-9A72-79FBCD6E5226}" dt="2023-06-27T08:01:49.908" v="1443" actId="26606"/>
          <ac:spMkLst>
            <pc:docMk/>
            <pc:sldMk cId="2903605744" sldId="256"/>
            <ac:spMk id="9" creationId="{7A18C9FB-EC4C-4DAE-8F7D-C6E5AF607958}"/>
          </ac:spMkLst>
        </pc:spChg>
        <pc:spChg chg="add del">
          <ac:chgData name="Brace, Lewys" userId="9bd9ef77-a98a-4547-b91b-f4387f2705bc" providerId="ADAL" clId="{17234945-5193-864B-9A72-79FBCD6E5226}" dt="2023-06-27T08:01:49.908" v="1443" actId="26606"/>
          <ac:spMkLst>
            <pc:docMk/>
            <pc:sldMk cId="2903605744" sldId="256"/>
            <ac:spMk id="11" creationId="{B47A9921-6509-49C2-BEBF-924F28066091}"/>
          </ac:spMkLst>
        </pc:spChg>
        <pc:spChg chg="add del">
          <ac:chgData name="Brace, Lewys" userId="9bd9ef77-a98a-4547-b91b-f4387f2705bc" providerId="ADAL" clId="{17234945-5193-864B-9A72-79FBCD6E5226}" dt="2023-06-27T07:55:59.010" v="1393" actId="26606"/>
          <ac:spMkLst>
            <pc:docMk/>
            <pc:sldMk cId="2903605744" sldId="256"/>
            <ac:spMk id="13" creationId="{7A18C9FB-EC4C-4DAE-8F7D-C6E5AF607958}"/>
          </ac:spMkLst>
        </pc:spChg>
        <pc:spChg chg="add del">
          <ac:chgData name="Brace, Lewys" userId="9bd9ef77-a98a-4547-b91b-f4387f2705bc" providerId="ADAL" clId="{17234945-5193-864B-9A72-79FBCD6E5226}" dt="2023-06-27T07:55:59.010" v="1393" actId="26606"/>
          <ac:spMkLst>
            <pc:docMk/>
            <pc:sldMk cId="2903605744" sldId="256"/>
            <ac:spMk id="14" creationId="{B47A9921-6509-49C2-BEBF-924F28066091}"/>
          </ac:spMkLst>
        </pc:spChg>
        <pc:spChg chg="add del">
          <ac:chgData name="Brace, Lewys" userId="9bd9ef77-a98a-4547-b91b-f4387f2705bc" providerId="ADAL" clId="{17234945-5193-864B-9A72-79FBCD6E5226}" dt="2023-06-27T07:56:24.351" v="1399" actId="26606"/>
          <ac:spMkLst>
            <pc:docMk/>
            <pc:sldMk cId="2903605744" sldId="256"/>
            <ac:spMk id="15" creationId="{7A18C9FB-EC4C-4DAE-8F7D-C6E5AF607958}"/>
          </ac:spMkLst>
        </pc:spChg>
        <pc:spChg chg="add del">
          <ac:chgData name="Brace, Lewys" userId="9bd9ef77-a98a-4547-b91b-f4387f2705bc" providerId="ADAL" clId="{17234945-5193-864B-9A72-79FBCD6E5226}" dt="2023-06-27T07:55:29.968" v="1384" actId="26606"/>
          <ac:spMkLst>
            <pc:docMk/>
            <pc:sldMk cId="2903605744" sldId="256"/>
            <ac:spMk id="16" creationId="{7A18C9FB-EC4C-4DAE-8F7D-C6E5AF607958}"/>
          </ac:spMkLst>
        </pc:spChg>
        <pc:spChg chg="add del">
          <ac:chgData name="Brace, Lewys" userId="9bd9ef77-a98a-4547-b91b-f4387f2705bc" providerId="ADAL" clId="{17234945-5193-864B-9A72-79FBCD6E5226}" dt="2023-06-27T07:56:24.351" v="1399" actId="26606"/>
          <ac:spMkLst>
            <pc:docMk/>
            <pc:sldMk cId="2903605744" sldId="256"/>
            <ac:spMk id="17" creationId="{A6A60682-4FD3-4D6A-9707-BD258497813E}"/>
          </ac:spMkLst>
        </pc:spChg>
        <pc:spChg chg="add del">
          <ac:chgData name="Brace, Lewys" userId="9bd9ef77-a98a-4547-b91b-f4387f2705bc" providerId="ADAL" clId="{17234945-5193-864B-9A72-79FBCD6E5226}" dt="2023-06-27T07:55:29.968" v="1384" actId="26606"/>
          <ac:spMkLst>
            <pc:docMk/>
            <pc:sldMk cId="2903605744" sldId="256"/>
            <ac:spMk id="18" creationId="{B47A9921-6509-49C2-BEBF-924F28066091}"/>
          </ac:spMkLst>
        </pc:spChg>
        <pc:spChg chg="add del">
          <ac:chgData name="Brace, Lewys" userId="9bd9ef77-a98a-4547-b91b-f4387f2705bc" providerId="ADAL" clId="{17234945-5193-864B-9A72-79FBCD6E5226}" dt="2023-06-27T08:01:26.783" v="1433" actId="26606"/>
          <ac:spMkLst>
            <pc:docMk/>
            <pc:sldMk cId="2903605744" sldId="256"/>
            <ac:spMk id="19" creationId="{7A18C9FB-EC4C-4DAE-8F7D-C6E5AF607958}"/>
          </ac:spMkLst>
        </pc:spChg>
        <pc:spChg chg="add del">
          <ac:chgData name="Brace, Lewys" userId="9bd9ef77-a98a-4547-b91b-f4387f2705bc" providerId="ADAL" clId="{17234945-5193-864B-9A72-79FBCD6E5226}" dt="2023-06-27T07:56:24.351" v="1399" actId="26606"/>
          <ac:spMkLst>
            <pc:docMk/>
            <pc:sldMk cId="2903605744" sldId="256"/>
            <ac:spMk id="20" creationId="{4EB7CBBE-178B-4DB3-AD92-DED458BAE7CE}"/>
          </ac:spMkLst>
        </pc:spChg>
        <pc:spChg chg="add del">
          <ac:chgData name="Brace, Lewys" userId="9bd9ef77-a98a-4547-b91b-f4387f2705bc" providerId="ADAL" clId="{17234945-5193-864B-9A72-79FBCD6E5226}" dt="2023-06-27T08:01:26.783" v="1433" actId="26606"/>
          <ac:spMkLst>
            <pc:docMk/>
            <pc:sldMk cId="2903605744" sldId="256"/>
            <ac:spMk id="21" creationId="{B47A9921-6509-49C2-BEBF-924F28066091}"/>
          </ac:spMkLst>
        </pc:spChg>
        <pc:spChg chg="add del">
          <ac:chgData name="Brace, Lewys" userId="9bd9ef77-a98a-4547-b91b-f4387f2705bc" providerId="ADAL" clId="{17234945-5193-864B-9A72-79FBCD6E5226}" dt="2023-06-27T07:57:08.009" v="1417" actId="26606"/>
          <ac:spMkLst>
            <pc:docMk/>
            <pc:sldMk cId="2903605744" sldId="256"/>
            <ac:spMk id="22" creationId="{7A18C9FB-EC4C-4DAE-8F7D-C6E5AF607958}"/>
          </ac:spMkLst>
        </pc:spChg>
        <pc:spChg chg="add del">
          <ac:chgData name="Brace, Lewys" userId="9bd9ef77-a98a-4547-b91b-f4387f2705bc" providerId="ADAL" clId="{17234945-5193-864B-9A72-79FBCD6E5226}" dt="2023-06-27T07:57:08.009" v="1417" actId="26606"/>
          <ac:spMkLst>
            <pc:docMk/>
            <pc:sldMk cId="2903605744" sldId="256"/>
            <ac:spMk id="23" creationId="{B47A9921-6509-49C2-BEBF-924F28066091}"/>
          </ac:spMkLst>
        </pc:spChg>
        <pc:spChg chg="add del">
          <ac:chgData name="Brace, Lewys" userId="9bd9ef77-a98a-4547-b91b-f4387f2705bc" providerId="ADAL" clId="{17234945-5193-864B-9A72-79FBCD6E5226}" dt="2023-06-27T08:01:48.301" v="1440" actId="26606"/>
          <ac:spMkLst>
            <pc:docMk/>
            <pc:sldMk cId="2903605744" sldId="256"/>
            <ac:spMk id="24" creationId="{7A18C9FB-EC4C-4DAE-8F7D-C6E5AF607958}"/>
          </ac:spMkLst>
        </pc:spChg>
        <pc:spChg chg="add del">
          <ac:chgData name="Brace, Lewys" userId="9bd9ef77-a98a-4547-b91b-f4387f2705bc" providerId="ADAL" clId="{17234945-5193-864B-9A72-79FBCD6E5226}" dt="2023-06-27T08:01:48.301" v="1440" actId="26606"/>
          <ac:spMkLst>
            <pc:docMk/>
            <pc:sldMk cId="2903605744" sldId="256"/>
            <ac:spMk id="25" creationId="{B47A9921-6509-49C2-BEBF-924F28066091}"/>
          </ac:spMkLst>
        </pc:spChg>
        <pc:spChg chg="add del">
          <ac:chgData name="Brace, Lewys" userId="9bd9ef77-a98a-4547-b91b-f4387f2705bc" providerId="ADAL" clId="{17234945-5193-864B-9A72-79FBCD6E5226}" dt="2023-06-27T08:01:49.903" v="1442" actId="26606"/>
          <ac:spMkLst>
            <pc:docMk/>
            <pc:sldMk cId="2903605744" sldId="256"/>
            <ac:spMk id="27" creationId="{7A18C9FB-EC4C-4DAE-8F7D-C6E5AF607958}"/>
          </ac:spMkLst>
        </pc:spChg>
        <pc:spChg chg="add del">
          <ac:chgData name="Brace, Lewys" userId="9bd9ef77-a98a-4547-b91b-f4387f2705bc" providerId="ADAL" clId="{17234945-5193-864B-9A72-79FBCD6E5226}" dt="2023-06-27T08:01:49.903" v="1442" actId="26606"/>
          <ac:spMkLst>
            <pc:docMk/>
            <pc:sldMk cId="2903605744" sldId="256"/>
            <ac:spMk id="28" creationId="{F47DB6CD-8E9E-4643-B3B6-01BD80429B3C}"/>
          </ac:spMkLst>
        </pc:spChg>
        <pc:spChg chg="add">
          <ac:chgData name="Brace, Lewys" userId="9bd9ef77-a98a-4547-b91b-f4387f2705bc" providerId="ADAL" clId="{17234945-5193-864B-9A72-79FBCD6E5226}" dt="2023-06-27T08:01:49.908" v="1443" actId="26606"/>
          <ac:spMkLst>
            <pc:docMk/>
            <pc:sldMk cId="2903605744" sldId="256"/>
            <ac:spMk id="30" creationId="{7A18C9FB-EC4C-4DAE-8F7D-C6E5AF607958}"/>
          </ac:spMkLst>
        </pc:spChg>
        <pc:spChg chg="add">
          <ac:chgData name="Brace, Lewys" userId="9bd9ef77-a98a-4547-b91b-f4387f2705bc" providerId="ADAL" clId="{17234945-5193-864B-9A72-79FBCD6E5226}" dt="2023-06-27T08:01:49.908" v="1443" actId="26606"/>
          <ac:spMkLst>
            <pc:docMk/>
            <pc:sldMk cId="2903605744" sldId="256"/>
            <ac:spMk id="31" creationId="{B47A9921-6509-49C2-BEBF-924F28066091}"/>
          </ac:spMkLst>
        </pc:spChg>
        <pc:picChg chg="del">
          <ac:chgData name="Brace, Lewys" userId="9bd9ef77-a98a-4547-b91b-f4387f2705bc" providerId="ADAL" clId="{17234945-5193-864B-9A72-79FBCD6E5226}" dt="2023-06-27T07:54:27.266" v="1371" actId="478"/>
          <ac:picMkLst>
            <pc:docMk/>
            <pc:sldMk cId="2903605744" sldId="256"/>
            <ac:picMk id="4" creationId="{454D28A0-5724-9701-038F-3E46F786F5C0}"/>
          </ac:picMkLst>
        </pc:picChg>
        <pc:picChg chg="add del mod ord">
          <ac:chgData name="Brace, Lewys" userId="9bd9ef77-a98a-4547-b91b-f4387f2705bc" providerId="ADAL" clId="{17234945-5193-864B-9A72-79FBCD6E5226}" dt="2023-06-27T07:57:18.153" v="1426" actId="478"/>
          <ac:picMkLst>
            <pc:docMk/>
            <pc:sldMk cId="2903605744" sldId="256"/>
            <ac:picMk id="5" creationId="{243DFA3A-BF0A-94B2-6899-F57A394B9499}"/>
          </ac:picMkLst>
        </pc:picChg>
        <pc:picChg chg="add del mod">
          <ac:chgData name="Brace, Lewys" userId="9bd9ef77-a98a-4547-b91b-f4387f2705bc" providerId="ADAL" clId="{17234945-5193-864B-9A72-79FBCD6E5226}" dt="2023-06-27T07:57:06.296" v="1412"/>
          <ac:picMkLst>
            <pc:docMk/>
            <pc:sldMk cId="2903605744" sldId="256"/>
            <ac:picMk id="6" creationId="{FB21DA5F-711B-0117-F2D7-A611AF5CC5B7}"/>
          </ac:picMkLst>
        </pc:picChg>
        <pc:picChg chg="add del mod">
          <ac:chgData name="Brace, Lewys" userId="9bd9ef77-a98a-4547-b91b-f4387f2705bc" providerId="ADAL" clId="{17234945-5193-864B-9A72-79FBCD6E5226}" dt="2023-06-27T08:01:40.442" v="1436" actId="478"/>
          <ac:picMkLst>
            <pc:docMk/>
            <pc:sldMk cId="2903605744" sldId="256"/>
            <ac:picMk id="7" creationId="{0A17086B-03FF-5A08-E08F-8D21C52BE320}"/>
          </ac:picMkLst>
        </pc:picChg>
        <pc:picChg chg="add mod">
          <ac:chgData name="Brace, Lewys" userId="9bd9ef77-a98a-4547-b91b-f4387f2705bc" providerId="ADAL" clId="{17234945-5193-864B-9A72-79FBCD6E5226}" dt="2023-06-27T08:01:49.908" v="1443" actId="26606"/>
          <ac:picMkLst>
            <pc:docMk/>
            <pc:sldMk cId="2903605744" sldId="256"/>
            <ac:picMk id="8" creationId="{084C263F-27D0-2305-8E17-0DD4DF66A563}"/>
          </ac:picMkLst>
        </pc:picChg>
      </pc:sldChg>
      <pc:sldChg chg="modSp mod ord">
        <pc:chgData name="Brace, Lewys" userId="9bd9ef77-a98a-4547-b91b-f4387f2705bc" providerId="ADAL" clId="{17234945-5193-864B-9A72-79FBCD6E5226}" dt="2023-06-27T09:56:54.868" v="4561" actId="20577"/>
        <pc:sldMkLst>
          <pc:docMk/>
          <pc:sldMk cId="3813520361" sldId="257"/>
        </pc:sldMkLst>
        <pc:spChg chg="mod">
          <ac:chgData name="Brace, Lewys" userId="9bd9ef77-a98a-4547-b91b-f4387f2705bc" providerId="ADAL" clId="{17234945-5193-864B-9A72-79FBCD6E5226}" dt="2023-06-27T09:54:20.883" v="4438" actId="20577"/>
          <ac:spMkLst>
            <pc:docMk/>
            <pc:sldMk cId="3813520361" sldId="257"/>
            <ac:spMk id="2" creationId="{C138BE96-66ED-26CB-8E56-AC8029484546}"/>
          </ac:spMkLst>
        </pc:spChg>
        <pc:spChg chg="mod">
          <ac:chgData name="Brace, Lewys" userId="9bd9ef77-a98a-4547-b91b-f4387f2705bc" providerId="ADAL" clId="{17234945-5193-864B-9A72-79FBCD6E5226}" dt="2023-06-27T09:56:54.868" v="4561" actId="20577"/>
          <ac:spMkLst>
            <pc:docMk/>
            <pc:sldMk cId="3813520361" sldId="257"/>
            <ac:spMk id="8" creationId="{4D03D6CA-F098-C6A3-1710-4796261C4523}"/>
          </ac:spMkLst>
        </pc:spChg>
        <pc:picChg chg="mod">
          <ac:chgData name="Brace, Lewys" userId="9bd9ef77-a98a-4547-b91b-f4387f2705bc" providerId="ADAL" clId="{17234945-5193-864B-9A72-79FBCD6E5226}" dt="2023-06-27T09:54:32.358" v="4442" actId="14100"/>
          <ac:picMkLst>
            <pc:docMk/>
            <pc:sldMk cId="3813520361" sldId="257"/>
            <ac:picMk id="6" creationId="{FEAA507F-1744-C6B4-DCD5-7804C92A1F77}"/>
          </ac:picMkLst>
        </pc:picChg>
      </pc:sldChg>
      <pc:sldChg chg="modSp mod">
        <pc:chgData name="Brace, Lewys" userId="9bd9ef77-a98a-4547-b91b-f4387f2705bc" providerId="ADAL" clId="{17234945-5193-864B-9A72-79FBCD6E5226}" dt="2023-06-27T08:36:50.107" v="1940" actId="14100"/>
        <pc:sldMkLst>
          <pc:docMk/>
          <pc:sldMk cId="2132446060" sldId="258"/>
        </pc:sldMkLst>
        <pc:spChg chg="mod">
          <ac:chgData name="Brace, Lewys" userId="9bd9ef77-a98a-4547-b91b-f4387f2705bc" providerId="ADAL" clId="{17234945-5193-864B-9A72-79FBCD6E5226}" dt="2023-06-27T08:36:50.107" v="1940" actId="14100"/>
          <ac:spMkLst>
            <pc:docMk/>
            <pc:sldMk cId="2132446060" sldId="258"/>
            <ac:spMk id="2" creationId="{0F511400-4F48-098B-6719-51D74AD5FDA6}"/>
          </ac:spMkLst>
        </pc:spChg>
        <pc:spChg chg="mod">
          <ac:chgData name="Brace, Lewys" userId="9bd9ef77-a98a-4547-b91b-f4387f2705bc" providerId="ADAL" clId="{17234945-5193-864B-9A72-79FBCD6E5226}" dt="2023-06-27T08:34:39.370" v="1938" actId="1076"/>
          <ac:spMkLst>
            <pc:docMk/>
            <pc:sldMk cId="2132446060" sldId="258"/>
            <ac:spMk id="6" creationId="{0AAB346E-9C54-FCA6-5D9F-5815D52381F8}"/>
          </ac:spMkLst>
        </pc:spChg>
      </pc:sldChg>
      <pc:sldChg chg="modSp mod">
        <pc:chgData name="Brace, Lewys" userId="9bd9ef77-a98a-4547-b91b-f4387f2705bc" providerId="ADAL" clId="{17234945-5193-864B-9A72-79FBCD6E5226}" dt="2023-06-27T10:33:48.151" v="5143" actId="20577"/>
        <pc:sldMkLst>
          <pc:docMk/>
          <pc:sldMk cId="2098776401" sldId="281"/>
        </pc:sldMkLst>
        <pc:spChg chg="mod">
          <ac:chgData name="Brace, Lewys" userId="9bd9ef77-a98a-4547-b91b-f4387f2705bc" providerId="ADAL" clId="{17234945-5193-864B-9A72-79FBCD6E5226}" dt="2023-06-27T10:33:48.151" v="5143" actId="20577"/>
          <ac:spMkLst>
            <pc:docMk/>
            <pc:sldMk cId="2098776401" sldId="281"/>
            <ac:spMk id="6" creationId="{ECE5B93C-D6D8-B56C-A67A-21CC543D8A43}"/>
          </ac:spMkLst>
        </pc:spChg>
      </pc:sldChg>
      <pc:sldChg chg="addSp delSp modSp mod">
        <pc:chgData name="Brace, Lewys" userId="9bd9ef77-a98a-4547-b91b-f4387f2705bc" providerId="ADAL" clId="{17234945-5193-864B-9A72-79FBCD6E5226}" dt="2023-06-26T13:46:29.705" v="635" actId="22"/>
        <pc:sldMkLst>
          <pc:docMk/>
          <pc:sldMk cId="889638311" sldId="283"/>
        </pc:sldMkLst>
        <pc:spChg chg="mod">
          <ac:chgData name="Brace, Lewys" userId="9bd9ef77-a98a-4547-b91b-f4387f2705bc" providerId="ADAL" clId="{17234945-5193-864B-9A72-79FBCD6E5226}" dt="2023-06-26T09:53:33.640" v="0" actId="20577"/>
          <ac:spMkLst>
            <pc:docMk/>
            <pc:sldMk cId="889638311" sldId="283"/>
            <ac:spMk id="2" creationId="{E856A84D-068A-A98A-4028-5A5700AC6AD3}"/>
          </ac:spMkLst>
        </pc:spChg>
        <pc:spChg chg="add del">
          <ac:chgData name="Brace, Lewys" userId="9bd9ef77-a98a-4547-b91b-f4387f2705bc" providerId="ADAL" clId="{17234945-5193-864B-9A72-79FBCD6E5226}" dt="2023-06-26T13:46:29.705" v="635" actId="22"/>
          <ac:spMkLst>
            <pc:docMk/>
            <pc:sldMk cId="889638311" sldId="283"/>
            <ac:spMk id="5" creationId="{97A2BED1-C6C3-7857-E994-22765AF8365B}"/>
          </ac:spMkLst>
        </pc:spChg>
        <pc:spChg chg="mod">
          <ac:chgData name="Brace, Lewys" userId="9bd9ef77-a98a-4547-b91b-f4387f2705bc" providerId="ADAL" clId="{17234945-5193-864B-9A72-79FBCD6E5226}" dt="2023-06-26T10:53:06.016" v="633" actId="20577"/>
          <ac:spMkLst>
            <pc:docMk/>
            <pc:sldMk cId="889638311" sldId="283"/>
            <ac:spMk id="6" creationId="{ECE5B93C-D6D8-B56C-A67A-21CC543D8A43}"/>
          </ac:spMkLst>
        </pc:spChg>
      </pc:sldChg>
      <pc:sldChg chg="addSp delSp modSp add del mod">
        <pc:chgData name="Brace, Lewys" userId="9bd9ef77-a98a-4547-b91b-f4387f2705bc" providerId="ADAL" clId="{17234945-5193-864B-9A72-79FBCD6E5226}" dt="2023-06-26T15:38:44.399" v="762" actId="2696"/>
        <pc:sldMkLst>
          <pc:docMk/>
          <pc:sldMk cId="2511022163" sldId="284"/>
        </pc:sldMkLst>
        <pc:spChg chg="del">
          <ac:chgData name="Brace, Lewys" userId="9bd9ef77-a98a-4547-b91b-f4387f2705bc" providerId="ADAL" clId="{17234945-5193-864B-9A72-79FBCD6E5226}" dt="2023-06-26T13:46:41.973" v="637" actId="478"/>
          <ac:spMkLst>
            <pc:docMk/>
            <pc:sldMk cId="2511022163" sldId="284"/>
            <ac:spMk id="2" creationId="{E856A84D-068A-A98A-4028-5A5700AC6AD3}"/>
          </ac:spMkLst>
        </pc:spChg>
        <pc:spChg chg="add del mod">
          <ac:chgData name="Brace, Lewys" userId="9bd9ef77-a98a-4547-b91b-f4387f2705bc" providerId="ADAL" clId="{17234945-5193-864B-9A72-79FBCD6E5226}" dt="2023-06-26T13:46:44.015" v="638" actId="478"/>
          <ac:spMkLst>
            <pc:docMk/>
            <pc:sldMk cId="2511022163" sldId="284"/>
            <ac:spMk id="5" creationId="{5FEAB858-3B78-685F-52AF-331693C022C5}"/>
          </ac:spMkLst>
        </pc:spChg>
      </pc:sldChg>
      <pc:sldChg chg="addSp delSp modSp new mod">
        <pc:chgData name="Brace, Lewys" userId="9bd9ef77-a98a-4547-b91b-f4387f2705bc" providerId="ADAL" clId="{17234945-5193-864B-9A72-79FBCD6E5226}" dt="2023-06-26T14:36:13.769" v="732" actId="14100"/>
        <pc:sldMkLst>
          <pc:docMk/>
          <pc:sldMk cId="3960425370" sldId="285"/>
        </pc:sldMkLst>
        <pc:spChg chg="mod">
          <ac:chgData name="Brace, Lewys" userId="9bd9ef77-a98a-4547-b91b-f4387f2705bc" providerId="ADAL" clId="{17234945-5193-864B-9A72-79FBCD6E5226}" dt="2023-06-26T14:34:53.617" v="665" actId="20577"/>
          <ac:spMkLst>
            <pc:docMk/>
            <pc:sldMk cId="3960425370" sldId="285"/>
            <ac:spMk id="2" creationId="{62DDDFB2-52EE-5F0A-D300-884D054CEFD0}"/>
          </ac:spMkLst>
        </pc:spChg>
        <pc:spChg chg="add mod">
          <ac:chgData name="Brace, Lewys" userId="9bd9ef77-a98a-4547-b91b-f4387f2705bc" providerId="ADAL" clId="{17234945-5193-864B-9A72-79FBCD6E5226}" dt="2023-06-26T14:36:13.769" v="732" actId="14100"/>
          <ac:spMkLst>
            <pc:docMk/>
            <pc:sldMk cId="3960425370" sldId="285"/>
            <ac:spMk id="5" creationId="{560234B6-9A95-C0B1-C356-D5DC14C4B470}"/>
          </ac:spMkLst>
        </pc:spChg>
        <pc:picChg chg="add del mod">
          <ac:chgData name="Brace, Lewys" userId="9bd9ef77-a98a-4547-b91b-f4387f2705bc" providerId="ADAL" clId="{17234945-5193-864B-9A72-79FBCD6E5226}" dt="2023-06-26T14:33:33.125" v="641" actId="478"/>
          <ac:picMkLst>
            <pc:docMk/>
            <pc:sldMk cId="3960425370" sldId="285"/>
            <ac:picMk id="3" creationId="{2966E277-5924-D859-74BF-1A4C03A0586E}"/>
          </ac:picMkLst>
        </pc:picChg>
        <pc:picChg chg="add mod">
          <ac:chgData name="Brace, Lewys" userId="9bd9ef77-a98a-4547-b91b-f4387f2705bc" providerId="ADAL" clId="{17234945-5193-864B-9A72-79FBCD6E5226}" dt="2023-06-26T14:35:20.220" v="667" actId="1076"/>
          <ac:picMkLst>
            <pc:docMk/>
            <pc:sldMk cId="3960425370" sldId="285"/>
            <ac:picMk id="4" creationId="{D7572A0C-E842-8FBC-D566-3E7AF39DA72F}"/>
          </ac:picMkLst>
        </pc:picChg>
      </pc:sldChg>
      <pc:sldChg chg="addSp modSp new mod">
        <pc:chgData name="Brace, Lewys" userId="9bd9ef77-a98a-4547-b91b-f4387f2705bc" providerId="ADAL" clId="{17234945-5193-864B-9A72-79FBCD6E5226}" dt="2023-06-26T14:45:41.432" v="761" actId="1076"/>
        <pc:sldMkLst>
          <pc:docMk/>
          <pc:sldMk cId="152340232" sldId="286"/>
        </pc:sldMkLst>
        <pc:spChg chg="mod">
          <ac:chgData name="Brace, Lewys" userId="9bd9ef77-a98a-4547-b91b-f4387f2705bc" providerId="ADAL" clId="{17234945-5193-864B-9A72-79FBCD6E5226}" dt="2023-06-26T14:45:00.411" v="754" actId="1076"/>
          <ac:spMkLst>
            <pc:docMk/>
            <pc:sldMk cId="152340232" sldId="286"/>
            <ac:spMk id="2" creationId="{FD8EEDE5-143D-1B57-56D5-D51573B25CB7}"/>
          </ac:spMkLst>
        </pc:spChg>
        <pc:spChg chg="add mod">
          <ac:chgData name="Brace, Lewys" userId="9bd9ef77-a98a-4547-b91b-f4387f2705bc" providerId="ADAL" clId="{17234945-5193-864B-9A72-79FBCD6E5226}" dt="2023-06-26T14:45:41.432" v="761" actId="1076"/>
          <ac:spMkLst>
            <pc:docMk/>
            <pc:sldMk cId="152340232" sldId="286"/>
            <ac:spMk id="4" creationId="{CCAEA95D-BE5C-9FAC-4B54-E8497B9A2116}"/>
          </ac:spMkLst>
        </pc:spChg>
        <pc:picChg chg="add mod">
          <ac:chgData name="Brace, Lewys" userId="9bd9ef77-a98a-4547-b91b-f4387f2705bc" providerId="ADAL" clId="{17234945-5193-864B-9A72-79FBCD6E5226}" dt="2023-06-26T14:45:06.176" v="757" actId="1076"/>
          <ac:picMkLst>
            <pc:docMk/>
            <pc:sldMk cId="152340232" sldId="286"/>
            <ac:picMk id="3" creationId="{25A363B5-3733-F8C9-9A23-D9F8A0674FDA}"/>
          </ac:picMkLst>
        </pc:picChg>
      </pc:sldChg>
      <pc:sldChg chg="modSp add mod">
        <pc:chgData name="Brace, Lewys" userId="9bd9ef77-a98a-4547-b91b-f4387f2705bc" providerId="ADAL" clId="{17234945-5193-864B-9A72-79FBCD6E5226}" dt="2023-06-26T15:44:16.510" v="1370" actId="1076"/>
        <pc:sldMkLst>
          <pc:docMk/>
          <pc:sldMk cId="1831160295" sldId="287"/>
        </pc:sldMkLst>
        <pc:spChg chg="mod">
          <ac:chgData name="Brace, Lewys" userId="9bd9ef77-a98a-4547-b91b-f4387f2705bc" providerId="ADAL" clId="{17234945-5193-864B-9A72-79FBCD6E5226}" dt="2023-06-26T15:44:13.062" v="1369" actId="1076"/>
          <ac:spMkLst>
            <pc:docMk/>
            <pc:sldMk cId="1831160295" sldId="287"/>
            <ac:spMk id="2" creationId="{E856A84D-068A-A98A-4028-5A5700AC6AD3}"/>
          </ac:spMkLst>
        </pc:spChg>
        <pc:spChg chg="mod">
          <ac:chgData name="Brace, Lewys" userId="9bd9ef77-a98a-4547-b91b-f4387f2705bc" providerId="ADAL" clId="{17234945-5193-864B-9A72-79FBCD6E5226}" dt="2023-06-26T15:44:16.510" v="1370" actId="1076"/>
          <ac:spMkLst>
            <pc:docMk/>
            <pc:sldMk cId="1831160295" sldId="287"/>
            <ac:spMk id="6" creationId="{ECE5B93C-D6D8-B56C-A67A-21CC543D8A43}"/>
          </ac:spMkLst>
        </pc:spChg>
      </pc:sldChg>
      <pc:sldChg chg="addSp delSp modSp add mod setBg delDesignElem">
        <pc:chgData name="Brace, Lewys" userId="9bd9ef77-a98a-4547-b91b-f4387f2705bc" providerId="ADAL" clId="{17234945-5193-864B-9A72-79FBCD6E5226}" dt="2023-07-24T13:18:15.335" v="8785" actId="1076"/>
        <pc:sldMkLst>
          <pc:docMk/>
          <pc:sldMk cId="710273954" sldId="288"/>
        </pc:sldMkLst>
        <pc:spChg chg="mod">
          <ac:chgData name="Brace, Lewys" userId="9bd9ef77-a98a-4547-b91b-f4387f2705bc" providerId="ADAL" clId="{17234945-5193-864B-9A72-79FBCD6E5226}" dt="2023-06-27T08:03:52.954" v="1456" actId="26606"/>
          <ac:spMkLst>
            <pc:docMk/>
            <pc:sldMk cId="710273954" sldId="288"/>
            <ac:spMk id="2" creationId="{AE0B654B-6D67-4C56-F6F8-F30656E10AA2}"/>
          </ac:spMkLst>
        </pc:spChg>
        <pc:spChg chg="mod">
          <ac:chgData name="Brace, Lewys" userId="9bd9ef77-a98a-4547-b91b-f4387f2705bc" providerId="ADAL" clId="{17234945-5193-864B-9A72-79FBCD6E5226}" dt="2023-07-03T08:54:02.183" v="8784" actId="27636"/>
          <ac:spMkLst>
            <pc:docMk/>
            <pc:sldMk cId="710273954" sldId="288"/>
            <ac:spMk id="3" creationId="{97098E19-97C5-7BBD-E876-C75728D02691}"/>
          </ac:spMkLst>
        </pc:spChg>
        <pc:spChg chg="add del">
          <ac:chgData name="Brace, Lewys" userId="9bd9ef77-a98a-4547-b91b-f4387f2705bc" providerId="ADAL" clId="{17234945-5193-864B-9A72-79FBCD6E5226}" dt="2023-06-27T08:03:32.319" v="1450" actId="26606"/>
          <ac:spMkLst>
            <pc:docMk/>
            <pc:sldMk cId="710273954" sldId="288"/>
            <ac:spMk id="9" creationId="{7A18C9FB-EC4C-4DAE-8F7D-C6E5AF607958}"/>
          </ac:spMkLst>
        </pc:spChg>
        <pc:spChg chg="add del">
          <ac:chgData name="Brace, Lewys" userId="9bd9ef77-a98a-4547-b91b-f4387f2705bc" providerId="ADAL" clId="{17234945-5193-864B-9A72-79FBCD6E5226}" dt="2023-06-27T08:03:32.319" v="1450" actId="26606"/>
          <ac:spMkLst>
            <pc:docMk/>
            <pc:sldMk cId="710273954" sldId="288"/>
            <ac:spMk id="11" creationId="{B47A9921-6509-49C2-BEBF-924F28066091}"/>
          </ac:spMkLst>
        </pc:spChg>
        <pc:spChg chg="add del">
          <ac:chgData name="Brace, Lewys" userId="9bd9ef77-a98a-4547-b91b-f4387f2705bc" providerId="ADAL" clId="{17234945-5193-864B-9A72-79FBCD6E5226}" dt="2023-06-27T08:03:39.036" v="1452" actId="26606"/>
          <ac:spMkLst>
            <pc:docMk/>
            <pc:sldMk cId="710273954" sldId="288"/>
            <ac:spMk id="13" creationId="{7A18C9FB-EC4C-4DAE-8F7D-C6E5AF607958}"/>
          </ac:spMkLst>
        </pc:spChg>
        <pc:spChg chg="add del">
          <ac:chgData name="Brace, Lewys" userId="9bd9ef77-a98a-4547-b91b-f4387f2705bc" providerId="ADAL" clId="{17234945-5193-864B-9A72-79FBCD6E5226}" dt="2023-06-27T08:03:39.036" v="1452" actId="26606"/>
          <ac:spMkLst>
            <pc:docMk/>
            <pc:sldMk cId="710273954" sldId="288"/>
            <ac:spMk id="14" creationId="{5E698B96-C345-4CAB-9657-02BD17A19499}"/>
          </ac:spMkLst>
        </pc:spChg>
        <pc:spChg chg="add del">
          <ac:chgData name="Brace, Lewys" userId="9bd9ef77-a98a-4547-b91b-f4387f2705bc" providerId="ADAL" clId="{17234945-5193-864B-9A72-79FBCD6E5226}" dt="2023-06-27T08:03:48.854" v="1454" actId="26606"/>
          <ac:spMkLst>
            <pc:docMk/>
            <pc:sldMk cId="710273954" sldId="288"/>
            <ac:spMk id="16" creationId="{7A18C9FB-EC4C-4DAE-8F7D-C6E5AF607958}"/>
          </ac:spMkLst>
        </pc:spChg>
        <pc:spChg chg="add del">
          <ac:chgData name="Brace, Lewys" userId="9bd9ef77-a98a-4547-b91b-f4387f2705bc" providerId="ADAL" clId="{17234945-5193-864B-9A72-79FBCD6E5226}" dt="2023-06-27T08:03:48.854" v="1454" actId="26606"/>
          <ac:spMkLst>
            <pc:docMk/>
            <pc:sldMk cId="710273954" sldId="288"/>
            <ac:spMk id="17" creationId="{B47A9921-6509-49C2-BEBF-924F28066091}"/>
          </ac:spMkLst>
        </pc:spChg>
        <pc:spChg chg="add del">
          <ac:chgData name="Brace, Lewys" userId="9bd9ef77-a98a-4547-b91b-f4387f2705bc" providerId="ADAL" clId="{17234945-5193-864B-9A72-79FBCD6E5226}" dt="2023-06-27T08:03:52.954" v="1456" actId="26606"/>
          <ac:spMkLst>
            <pc:docMk/>
            <pc:sldMk cId="710273954" sldId="288"/>
            <ac:spMk id="19" creationId="{987A0FBA-CC04-4256-A8EB-BB3C543E989C}"/>
          </ac:spMkLst>
        </pc:spChg>
        <pc:spChg chg="add del">
          <ac:chgData name="Brace, Lewys" userId="9bd9ef77-a98a-4547-b91b-f4387f2705bc" providerId="ADAL" clId="{17234945-5193-864B-9A72-79FBCD6E5226}" dt="2023-06-27T08:03:52.954" v="1456" actId="26606"/>
          <ac:spMkLst>
            <pc:docMk/>
            <pc:sldMk cId="710273954" sldId="288"/>
            <ac:spMk id="20" creationId="{15A93C08-5026-4474-A6D5-87A03C1357A0}"/>
          </ac:spMkLst>
        </pc:spChg>
        <pc:spChg chg="add del">
          <ac:chgData name="Brace, Lewys" userId="9bd9ef77-a98a-4547-b91b-f4387f2705bc" providerId="ADAL" clId="{17234945-5193-864B-9A72-79FBCD6E5226}" dt="2023-06-27T08:03:52.954" v="1456" actId="26606"/>
          <ac:spMkLst>
            <pc:docMk/>
            <pc:sldMk cId="710273954" sldId="288"/>
            <ac:spMk id="21" creationId="{E633B38B-B87A-4288-A20F-0223A6C27A5A}"/>
          </ac:spMkLst>
        </pc:spChg>
        <pc:spChg chg="add">
          <ac:chgData name="Brace, Lewys" userId="9bd9ef77-a98a-4547-b91b-f4387f2705bc" providerId="ADAL" clId="{17234945-5193-864B-9A72-79FBCD6E5226}" dt="2023-06-27T08:03:52.958" v="1457" actId="26606"/>
          <ac:spMkLst>
            <pc:docMk/>
            <pc:sldMk cId="710273954" sldId="288"/>
            <ac:spMk id="23" creationId="{7A18C9FB-EC4C-4DAE-8F7D-C6E5AF607958}"/>
          </ac:spMkLst>
        </pc:spChg>
        <pc:spChg chg="add">
          <ac:chgData name="Brace, Lewys" userId="9bd9ef77-a98a-4547-b91b-f4387f2705bc" providerId="ADAL" clId="{17234945-5193-864B-9A72-79FBCD6E5226}" dt="2023-06-27T08:03:52.958" v="1457" actId="26606"/>
          <ac:spMkLst>
            <pc:docMk/>
            <pc:sldMk cId="710273954" sldId="288"/>
            <ac:spMk id="24" creationId="{B47A9921-6509-49C2-BEBF-924F28066091}"/>
          </ac:spMkLst>
        </pc:spChg>
        <pc:spChg chg="del">
          <ac:chgData name="Brace, Lewys" userId="9bd9ef77-a98a-4547-b91b-f4387f2705bc" providerId="ADAL" clId="{17234945-5193-864B-9A72-79FBCD6E5226}" dt="2023-06-27T08:02:56.524" v="1445"/>
          <ac:spMkLst>
            <pc:docMk/>
            <pc:sldMk cId="710273954" sldId="288"/>
            <ac:spMk id="30" creationId="{7A18C9FB-EC4C-4DAE-8F7D-C6E5AF607958}"/>
          </ac:spMkLst>
        </pc:spChg>
        <pc:spChg chg="del">
          <ac:chgData name="Brace, Lewys" userId="9bd9ef77-a98a-4547-b91b-f4387f2705bc" providerId="ADAL" clId="{17234945-5193-864B-9A72-79FBCD6E5226}" dt="2023-06-27T08:02:56.524" v="1445"/>
          <ac:spMkLst>
            <pc:docMk/>
            <pc:sldMk cId="710273954" sldId="288"/>
            <ac:spMk id="31" creationId="{B47A9921-6509-49C2-BEBF-924F28066091}"/>
          </ac:spMkLst>
        </pc:spChg>
        <pc:picChg chg="add mod ord">
          <ac:chgData name="Brace, Lewys" userId="9bd9ef77-a98a-4547-b91b-f4387f2705bc" providerId="ADAL" clId="{17234945-5193-864B-9A72-79FBCD6E5226}" dt="2023-07-24T13:18:15.335" v="8785" actId="1076"/>
          <ac:picMkLst>
            <pc:docMk/>
            <pc:sldMk cId="710273954" sldId="288"/>
            <ac:picMk id="4" creationId="{F93F9BB0-C52E-38E1-B8CE-C50F77ABCF0D}"/>
          </ac:picMkLst>
        </pc:picChg>
        <pc:picChg chg="del">
          <ac:chgData name="Brace, Lewys" userId="9bd9ef77-a98a-4547-b91b-f4387f2705bc" providerId="ADAL" clId="{17234945-5193-864B-9A72-79FBCD6E5226}" dt="2023-06-27T08:03:19.117" v="1446" actId="478"/>
          <ac:picMkLst>
            <pc:docMk/>
            <pc:sldMk cId="710273954" sldId="288"/>
            <ac:picMk id="8" creationId="{084C263F-27D0-2305-8E17-0DD4DF66A563}"/>
          </ac:picMkLst>
        </pc:picChg>
      </pc:sldChg>
      <pc:sldChg chg="addSp delSp modSp new mod">
        <pc:chgData name="Brace, Lewys" userId="9bd9ef77-a98a-4547-b91b-f4387f2705bc" providerId="ADAL" clId="{17234945-5193-864B-9A72-79FBCD6E5226}" dt="2023-06-27T09:44:06.402" v="3130" actId="5793"/>
        <pc:sldMkLst>
          <pc:docMk/>
          <pc:sldMk cId="1521237261" sldId="289"/>
        </pc:sldMkLst>
        <pc:spChg chg="mod">
          <ac:chgData name="Brace, Lewys" userId="9bd9ef77-a98a-4547-b91b-f4387f2705bc" providerId="ADAL" clId="{17234945-5193-864B-9A72-79FBCD6E5226}" dt="2023-06-27T08:10:22.215" v="1473" actId="2711"/>
          <ac:spMkLst>
            <pc:docMk/>
            <pc:sldMk cId="1521237261" sldId="289"/>
            <ac:spMk id="2" creationId="{09403E1F-E8E4-EC2C-52D0-FD02301C4AA1}"/>
          </ac:spMkLst>
        </pc:spChg>
        <pc:spChg chg="mod">
          <ac:chgData name="Brace, Lewys" userId="9bd9ef77-a98a-4547-b91b-f4387f2705bc" providerId="ADAL" clId="{17234945-5193-864B-9A72-79FBCD6E5226}" dt="2023-06-27T09:44:06.402" v="3130" actId="5793"/>
          <ac:spMkLst>
            <pc:docMk/>
            <pc:sldMk cId="1521237261" sldId="289"/>
            <ac:spMk id="3" creationId="{1D169E6F-0F85-44F0-8710-000A05E8AAC4}"/>
          </ac:spMkLst>
        </pc:spChg>
        <pc:picChg chg="add del mod">
          <ac:chgData name="Brace, Lewys" userId="9bd9ef77-a98a-4547-b91b-f4387f2705bc" providerId="ADAL" clId="{17234945-5193-864B-9A72-79FBCD6E5226}" dt="2023-06-27T09:23:35.467" v="2923" actId="478"/>
          <ac:picMkLst>
            <pc:docMk/>
            <pc:sldMk cId="1521237261" sldId="289"/>
            <ac:picMk id="4" creationId="{42B72774-CFAA-7AD2-703C-9DF9582269DA}"/>
          </ac:picMkLst>
        </pc:picChg>
        <pc:picChg chg="add mod">
          <ac:chgData name="Brace, Lewys" userId="9bd9ef77-a98a-4547-b91b-f4387f2705bc" providerId="ADAL" clId="{17234945-5193-864B-9A72-79FBCD6E5226}" dt="2023-06-27T09:43:48.171" v="3120" actId="14100"/>
          <ac:picMkLst>
            <pc:docMk/>
            <pc:sldMk cId="1521237261" sldId="289"/>
            <ac:picMk id="5" creationId="{77C1A1B4-D86E-6C0A-C80D-7AC003BB10DE}"/>
          </ac:picMkLst>
        </pc:picChg>
      </pc:sldChg>
      <pc:sldChg chg="modSp add mod">
        <pc:chgData name="Brace, Lewys" userId="9bd9ef77-a98a-4547-b91b-f4387f2705bc" providerId="ADAL" clId="{17234945-5193-864B-9A72-79FBCD6E5226}" dt="2023-06-27T08:53:56.635" v="2465" actId="1076"/>
        <pc:sldMkLst>
          <pc:docMk/>
          <pc:sldMk cId="7428151" sldId="290"/>
        </pc:sldMkLst>
        <pc:spChg chg="mod">
          <ac:chgData name="Brace, Lewys" userId="9bd9ef77-a98a-4547-b91b-f4387f2705bc" providerId="ADAL" clId="{17234945-5193-864B-9A72-79FBCD6E5226}" dt="2023-06-27T08:37:50.570" v="1989" actId="20577"/>
          <ac:spMkLst>
            <pc:docMk/>
            <pc:sldMk cId="7428151" sldId="290"/>
            <ac:spMk id="2" creationId="{0F511400-4F48-098B-6719-51D74AD5FDA6}"/>
          </ac:spMkLst>
        </pc:spChg>
        <pc:spChg chg="mod">
          <ac:chgData name="Brace, Lewys" userId="9bd9ef77-a98a-4547-b91b-f4387f2705bc" providerId="ADAL" clId="{17234945-5193-864B-9A72-79FBCD6E5226}" dt="2023-06-27T08:53:56.635" v="2465" actId="1076"/>
          <ac:spMkLst>
            <pc:docMk/>
            <pc:sldMk cId="7428151" sldId="290"/>
            <ac:spMk id="6" creationId="{0AAB346E-9C54-FCA6-5D9F-5815D52381F8}"/>
          </ac:spMkLst>
        </pc:spChg>
      </pc:sldChg>
      <pc:sldChg chg="addSp delSp modSp new mod">
        <pc:chgData name="Brace, Lewys" userId="9bd9ef77-a98a-4547-b91b-f4387f2705bc" providerId="ADAL" clId="{17234945-5193-864B-9A72-79FBCD6E5226}" dt="2023-06-27T09:18:25.375" v="2566" actId="1076"/>
        <pc:sldMkLst>
          <pc:docMk/>
          <pc:sldMk cId="2164101206" sldId="291"/>
        </pc:sldMkLst>
        <pc:spChg chg="del">
          <ac:chgData name="Brace, Lewys" userId="9bd9ef77-a98a-4547-b91b-f4387f2705bc" providerId="ADAL" clId="{17234945-5193-864B-9A72-79FBCD6E5226}" dt="2023-06-27T08:59:01.041" v="2467" actId="478"/>
          <ac:spMkLst>
            <pc:docMk/>
            <pc:sldMk cId="2164101206" sldId="291"/>
            <ac:spMk id="2" creationId="{7D6B9837-4504-2971-3632-2BDF469B429C}"/>
          </ac:spMkLst>
        </pc:spChg>
        <pc:spChg chg="del">
          <ac:chgData name="Brace, Lewys" userId="9bd9ef77-a98a-4547-b91b-f4387f2705bc" providerId="ADAL" clId="{17234945-5193-864B-9A72-79FBCD6E5226}" dt="2023-06-27T09:01:31.691" v="2468" actId="478"/>
          <ac:spMkLst>
            <pc:docMk/>
            <pc:sldMk cId="2164101206" sldId="291"/>
            <ac:spMk id="3" creationId="{7276DED2-D37C-D2EF-8FA8-FE23D03BF74D}"/>
          </ac:spMkLst>
        </pc:spChg>
        <pc:spChg chg="add mod">
          <ac:chgData name="Brace, Lewys" userId="9bd9ef77-a98a-4547-b91b-f4387f2705bc" providerId="ADAL" clId="{17234945-5193-864B-9A72-79FBCD6E5226}" dt="2023-06-27T09:01:54.931" v="2502" actId="20577"/>
          <ac:spMkLst>
            <pc:docMk/>
            <pc:sldMk cId="2164101206" sldId="291"/>
            <ac:spMk id="5" creationId="{2BB0C653-153A-000F-F6E9-B119FABD3CB7}"/>
          </ac:spMkLst>
        </pc:spChg>
        <pc:spChg chg="add mod">
          <ac:chgData name="Brace, Lewys" userId="9bd9ef77-a98a-4547-b91b-f4387f2705bc" providerId="ADAL" clId="{17234945-5193-864B-9A72-79FBCD6E5226}" dt="2023-06-27T09:18:25.375" v="2566" actId="1076"/>
          <ac:spMkLst>
            <pc:docMk/>
            <pc:sldMk cId="2164101206" sldId="291"/>
            <ac:spMk id="6" creationId="{A9DDA865-DE95-B42E-6BE8-67A946407E8C}"/>
          </ac:spMkLst>
        </pc:spChg>
        <pc:picChg chg="add mod">
          <ac:chgData name="Brace, Lewys" userId="9bd9ef77-a98a-4547-b91b-f4387f2705bc" providerId="ADAL" clId="{17234945-5193-864B-9A72-79FBCD6E5226}" dt="2023-06-27T09:17:43.403" v="2514" actId="1076"/>
          <ac:picMkLst>
            <pc:docMk/>
            <pc:sldMk cId="2164101206" sldId="291"/>
            <ac:picMk id="4" creationId="{0536E147-73B7-D43E-F95C-4D01E8B30C5F}"/>
          </ac:picMkLst>
        </pc:picChg>
      </pc:sldChg>
      <pc:sldChg chg="addSp delSp modSp add mod">
        <pc:chgData name="Brace, Lewys" userId="9bd9ef77-a98a-4547-b91b-f4387f2705bc" providerId="ADAL" clId="{17234945-5193-864B-9A72-79FBCD6E5226}" dt="2023-06-27T09:25:32.107" v="2934" actId="1076"/>
        <pc:sldMkLst>
          <pc:docMk/>
          <pc:sldMk cId="2550137422" sldId="292"/>
        </pc:sldMkLst>
        <pc:spChg chg="mod">
          <ac:chgData name="Brace, Lewys" userId="9bd9ef77-a98a-4547-b91b-f4387f2705bc" providerId="ADAL" clId="{17234945-5193-864B-9A72-79FBCD6E5226}" dt="2023-06-27T09:18:38.363" v="2583" actId="20577"/>
          <ac:spMkLst>
            <pc:docMk/>
            <pc:sldMk cId="2550137422" sldId="292"/>
            <ac:spMk id="2" creationId="{09403E1F-E8E4-EC2C-52D0-FD02301C4AA1}"/>
          </ac:spMkLst>
        </pc:spChg>
        <pc:spChg chg="mod">
          <ac:chgData name="Brace, Lewys" userId="9bd9ef77-a98a-4547-b91b-f4387f2705bc" providerId="ADAL" clId="{17234945-5193-864B-9A72-79FBCD6E5226}" dt="2023-06-27T09:25:30.305" v="2933" actId="1076"/>
          <ac:spMkLst>
            <pc:docMk/>
            <pc:sldMk cId="2550137422" sldId="292"/>
            <ac:spMk id="3" creationId="{1D169E6F-0F85-44F0-8710-000A05E8AAC4}"/>
          </ac:spMkLst>
        </pc:spChg>
        <pc:picChg chg="del">
          <ac:chgData name="Brace, Lewys" userId="9bd9ef77-a98a-4547-b91b-f4387f2705bc" providerId="ADAL" clId="{17234945-5193-864B-9A72-79FBCD6E5226}" dt="2023-06-27T09:18:31.684" v="2568" actId="478"/>
          <ac:picMkLst>
            <pc:docMk/>
            <pc:sldMk cId="2550137422" sldId="292"/>
            <ac:picMk id="4" creationId="{42B72774-CFAA-7AD2-703C-9DF9582269DA}"/>
          </ac:picMkLst>
        </pc:picChg>
        <pc:picChg chg="add mod">
          <ac:chgData name="Brace, Lewys" userId="9bd9ef77-a98a-4547-b91b-f4387f2705bc" providerId="ADAL" clId="{17234945-5193-864B-9A72-79FBCD6E5226}" dt="2023-06-27T09:25:32.107" v="2934" actId="1076"/>
          <ac:picMkLst>
            <pc:docMk/>
            <pc:sldMk cId="2550137422" sldId="292"/>
            <ac:picMk id="1026" creationId="{4AE52D87-5454-43FD-4E1F-7E1FEB243219}"/>
          </ac:picMkLst>
        </pc:picChg>
      </pc:sldChg>
      <pc:sldChg chg="addSp delSp modSp new mod">
        <pc:chgData name="Brace, Lewys" userId="9bd9ef77-a98a-4547-b91b-f4387f2705bc" providerId="ADAL" clId="{17234945-5193-864B-9A72-79FBCD6E5226}" dt="2023-06-27T09:28:28.890" v="3086" actId="1076"/>
        <pc:sldMkLst>
          <pc:docMk/>
          <pc:sldMk cId="1345437847" sldId="293"/>
        </pc:sldMkLst>
        <pc:spChg chg="del">
          <ac:chgData name="Brace, Lewys" userId="9bd9ef77-a98a-4547-b91b-f4387f2705bc" providerId="ADAL" clId="{17234945-5193-864B-9A72-79FBCD6E5226}" dt="2023-06-27T09:26:14.628" v="2936" actId="478"/>
          <ac:spMkLst>
            <pc:docMk/>
            <pc:sldMk cId="1345437847" sldId="293"/>
            <ac:spMk id="2" creationId="{CD9DE263-B904-9001-FA44-EAD4528677BF}"/>
          </ac:spMkLst>
        </pc:spChg>
        <pc:spChg chg="del">
          <ac:chgData name="Brace, Lewys" userId="9bd9ef77-a98a-4547-b91b-f4387f2705bc" providerId="ADAL" clId="{17234945-5193-864B-9A72-79FBCD6E5226}" dt="2023-06-27T09:26:15.927" v="2937" actId="478"/>
          <ac:spMkLst>
            <pc:docMk/>
            <pc:sldMk cId="1345437847" sldId="293"/>
            <ac:spMk id="3" creationId="{C6D2D546-F387-B2AC-447B-9F805298ECAA}"/>
          </ac:spMkLst>
        </pc:spChg>
        <pc:spChg chg="add mod">
          <ac:chgData name="Brace, Lewys" userId="9bd9ef77-a98a-4547-b91b-f4387f2705bc" providerId="ADAL" clId="{17234945-5193-864B-9A72-79FBCD6E5226}" dt="2023-06-27T09:27:30.515" v="2958" actId="1076"/>
          <ac:spMkLst>
            <pc:docMk/>
            <pc:sldMk cId="1345437847" sldId="293"/>
            <ac:spMk id="5" creationId="{85B98E70-4E56-BB89-BCBB-2B04BFE6466C}"/>
          </ac:spMkLst>
        </pc:spChg>
        <pc:spChg chg="add mod">
          <ac:chgData name="Brace, Lewys" userId="9bd9ef77-a98a-4547-b91b-f4387f2705bc" providerId="ADAL" clId="{17234945-5193-864B-9A72-79FBCD6E5226}" dt="2023-06-27T09:28:28.890" v="3086" actId="1076"/>
          <ac:spMkLst>
            <pc:docMk/>
            <pc:sldMk cId="1345437847" sldId="293"/>
            <ac:spMk id="6" creationId="{C0EB8CF7-637F-27FE-2851-B61505823A38}"/>
          </ac:spMkLst>
        </pc:spChg>
        <pc:picChg chg="add mod">
          <ac:chgData name="Brace, Lewys" userId="9bd9ef77-a98a-4547-b91b-f4387f2705bc" providerId="ADAL" clId="{17234945-5193-864B-9A72-79FBCD6E5226}" dt="2023-06-27T09:27:40.176" v="2960" actId="1076"/>
          <ac:picMkLst>
            <pc:docMk/>
            <pc:sldMk cId="1345437847" sldId="293"/>
            <ac:picMk id="4" creationId="{77F9142E-712E-7719-AAD1-D66442490B9F}"/>
          </ac:picMkLst>
        </pc:picChg>
      </pc:sldChg>
      <pc:sldChg chg="add del">
        <pc:chgData name="Brace, Lewys" userId="9bd9ef77-a98a-4547-b91b-f4387f2705bc" providerId="ADAL" clId="{17234945-5193-864B-9A72-79FBCD6E5226}" dt="2023-06-27T09:23:33.665" v="2922"/>
        <pc:sldMkLst>
          <pc:docMk/>
          <pc:sldMk cId="1728529915" sldId="293"/>
        </pc:sldMkLst>
      </pc:sldChg>
      <pc:sldChg chg="delSp modSp add mod">
        <pc:chgData name="Brace, Lewys" userId="9bd9ef77-a98a-4547-b91b-f4387f2705bc" providerId="ADAL" clId="{17234945-5193-864B-9A72-79FBCD6E5226}" dt="2023-06-27T09:51:07.472" v="3785" actId="20577"/>
        <pc:sldMkLst>
          <pc:docMk/>
          <pc:sldMk cId="2078591481" sldId="294"/>
        </pc:sldMkLst>
        <pc:spChg chg="mod">
          <ac:chgData name="Brace, Lewys" userId="9bd9ef77-a98a-4547-b91b-f4387f2705bc" providerId="ADAL" clId="{17234945-5193-864B-9A72-79FBCD6E5226}" dt="2023-06-27T09:44:35.921" v="3165" actId="20577"/>
          <ac:spMkLst>
            <pc:docMk/>
            <pc:sldMk cId="2078591481" sldId="294"/>
            <ac:spMk id="2" creationId="{09403E1F-E8E4-EC2C-52D0-FD02301C4AA1}"/>
          </ac:spMkLst>
        </pc:spChg>
        <pc:spChg chg="mod">
          <ac:chgData name="Brace, Lewys" userId="9bd9ef77-a98a-4547-b91b-f4387f2705bc" providerId="ADAL" clId="{17234945-5193-864B-9A72-79FBCD6E5226}" dt="2023-06-27T09:51:07.472" v="3785" actId="20577"/>
          <ac:spMkLst>
            <pc:docMk/>
            <pc:sldMk cId="2078591481" sldId="294"/>
            <ac:spMk id="3" creationId="{1D169E6F-0F85-44F0-8710-000A05E8AAC4}"/>
          </ac:spMkLst>
        </pc:spChg>
        <pc:picChg chg="del">
          <ac:chgData name="Brace, Lewys" userId="9bd9ef77-a98a-4547-b91b-f4387f2705bc" providerId="ADAL" clId="{17234945-5193-864B-9A72-79FBCD6E5226}" dt="2023-06-27T09:44:27.063" v="3132" actId="478"/>
          <ac:picMkLst>
            <pc:docMk/>
            <pc:sldMk cId="2078591481" sldId="294"/>
            <ac:picMk id="5" creationId="{77C1A1B4-D86E-6C0A-C80D-7AC003BB10DE}"/>
          </ac:picMkLst>
        </pc:picChg>
      </pc:sldChg>
      <pc:sldChg chg="modSp add mod">
        <pc:chgData name="Brace, Lewys" userId="9bd9ef77-a98a-4547-b91b-f4387f2705bc" providerId="ADAL" clId="{17234945-5193-864B-9A72-79FBCD6E5226}" dt="2023-06-27T09:56:40.659" v="4559" actId="20577"/>
        <pc:sldMkLst>
          <pc:docMk/>
          <pc:sldMk cId="972757025" sldId="295"/>
        </pc:sldMkLst>
        <pc:spChg chg="mod">
          <ac:chgData name="Brace, Lewys" userId="9bd9ef77-a98a-4547-b91b-f4387f2705bc" providerId="ADAL" clId="{17234945-5193-864B-9A72-79FBCD6E5226}" dt="2023-06-27T09:56:40.659" v="4559" actId="20577"/>
          <ac:spMkLst>
            <pc:docMk/>
            <pc:sldMk cId="972757025" sldId="295"/>
            <ac:spMk id="2" creationId="{E473DFAC-37B2-5A1D-249B-EEBDD67367BC}"/>
          </ac:spMkLst>
        </pc:spChg>
      </pc:sldChg>
      <pc:sldChg chg="addSp delSp modSp add mod">
        <pc:chgData name="Brace, Lewys" userId="9bd9ef77-a98a-4547-b91b-f4387f2705bc" providerId="ADAL" clId="{17234945-5193-864B-9A72-79FBCD6E5226}" dt="2023-06-27T10:49:06.095" v="5654" actId="1076"/>
        <pc:sldMkLst>
          <pc:docMk/>
          <pc:sldMk cId="2285360935" sldId="296"/>
        </pc:sldMkLst>
        <pc:spChg chg="mod">
          <ac:chgData name="Brace, Lewys" userId="9bd9ef77-a98a-4547-b91b-f4387f2705bc" providerId="ADAL" clId="{17234945-5193-864B-9A72-79FBCD6E5226}" dt="2023-06-27T10:34:49.831" v="5193" actId="20577"/>
          <ac:spMkLst>
            <pc:docMk/>
            <pc:sldMk cId="2285360935" sldId="296"/>
            <ac:spMk id="2" creationId="{E856A84D-068A-A98A-4028-5A5700AC6AD3}"/>
          </ac:spMkLst>
        </pc:spChg>
        <pc:spChg chg="mod">
          <ac:chgData name="Brace, Lewys" userId="9bd9ef77-a98a-4547-b91b-f4387f2705bc" providerId="ADAL" clId="{17234945-5193-864B-9A72-79FBCD6E5226}" dt="2023-06-27T10:40:57.500" v="5631" actId="1076"/>
          <ac:spMkLst>
            <pc:docMk/>
            <pc:sldMk cId="2285360935" sldId="296"/>
            <ac:spMk id="3" creationId="{EB3CD113-621B-B396-7078-7AFD6CFF27DA}"/>
          </ac:spMkLst>
        </pc:spChg>
        <pc:spChg chg="mod">
          <ac:chgData name="Brace, Lewys" userId="9bd9ef77-a98a-4547-b91b-f4387f2705bc" providerId="ADAL" clId="{17234945-5193-864B-9A72-79FBCD6E5226}" dt="2023-06-27T10:48:49.922" v="5647" actId="20577"/>
          <ac:spMkLst>
            <pc:docMk/>
            <pc:sldMk cId="2285360935" sldId="296"/>
            <ac:spMk id="6" creationId="{ECE5B93C-D6D8-B56C-A67A-21CC543D8A43}"/>
          </ac:spMkLst>
        </pc:spChg>
        <pc:spChg chg="add mod">
          <ac:chgData name="Brace, Lewys" userId="9bd9ef77-a98a-4547-b91b-f4387f2705bc" providerId="ADAL" clId="{17234945-5193-864B-9A72-79FBCD6E5226}" dt="2023-06-27T10:49:01.599" v="5651" actId="14100"/>
          <ac:spMkLst>
            <pc:docMk/>
            <pc:sldMk cId="2285360935" sldId="296"/>
            <ac:spMk id="7" creationId="{94074A46-8EE0-3A92-A63E-89F641A926FE}"/>
          </ac:spMkLst>
        </pc:spChg>
        <pc:picChg chg="add mod">
          <ac:chgData name="Brace, Lewys" userId="9bd9ef77-a98a-4547-b91b-f4387f2705bc" providerId="ADAL" clId="{17234945-5193-864B-9A72-79FBCD6E5226}" dt="2023-06-27T10:41:48.029" v="5639" actId="1076"/>
          <ac:picMkLst>
            <pc:docMk/>
            <pc:sldMk cId="2285360935" sldId="296"/>
            <ac:picMk id="4" creationId="{6D4E1575-60E2-50FA-6160-C23D7244ADAB}"/>
          </ac:picMkLst>
        </pc:picChg>
        <pc:picChg chg="add mod">
          <ac:chgData name="Brace, Lewys" userId="9bd9ef77-a98a-4547-b91b-f4387f2705bc" providerId="ADAL" clId="{17234945-5193-864B-9A72-79FBCD6E5226}" dt="2023-06-27T10:49:06.095" v="5654" actId="1076"/>
          <ac:picMkLst>
            <pc:docMk/>
            <pc:sldMk cId="2285360935" sldId="296"/>
            <ac:picMk id="5" creationId="{1FA18A41-D8B1-1E6F-1591-8818B00DCE47}"/>
          </ac:picMkLst>
        </pc:picChg>
        <pc:picChg chg="del">
          <ac:chgData name="Brace, Lewys" userId="9bd9ef77-a98a-4547-b91b-f4387f2705bc" providerId="ADAL" clId="{17234945-5193-864B-9A72-79FBCD6E5226}" dt="2023-06-27T10:34:43.968" v="5178" actId="478"/>
          <ac:picMkLst>
            <pc:docMk/>
            <pc:sldMk cId="2285360935" sldId="296"/>
            <ac:picMk id="1028" creationId="{140329C9-8BE7-F143-911C-96C47402D586}"/>
          </ac:picMkLst>
        </pc:picChg>
      </pc:sldChg>
      <pc:sldChg chg="modSp new del mod">
        <pc:chgData name="Brace, Lewys" userId="9bd9ef77-a98a-4547-b91b-f4387f2705bc" providerId="ADAL" clId="{17234945-5193-864B-9A72-79FBCD6E5226}" dt="2023-06-27T10:34:36.532" v="5176" actId="2696"/>
        <pc:sldMkLst>
          <pc:docMk/>
          <pc:sldMk cId="3535176695" sldId="296"/>
        </pc:sldMkLst>
        <pc:spChg chg="mod">
          <ac:chgData name="Brace, Lewys" userId="9bd9ef77-a98a-4547-b91b-f4387f2705bc" providerId="ADAL" clId="{17234945-5193-864B-9A72-79FBCD6E5226}" dt="2023-06-27T10:33:58.733" v="5154" actId="20577"/>
          <ac:spMkLst>
            <pc:docMk/>
            <pc:sldMk cId="3535176695" sldId="296"/>
            <ac:spMk id="2" creationId="{E75E3802-C507-9C52-94CD-5AD3C7A4C5EF}"/>
          </ac:spMkLst>
        </pc:spChg>
        <pc:spChg chg="mod">
          <ac:chgData name="Brace, Lewys" userId="9bd9ef77-a98a-4547-b91b-f4387f2705bc" providerId="ADAL" clId="{17234945-5193-864B-9A72-79FBCD6E5226}" dt="2023-06-27T10:34:32.524" v="5175" actId="20577"/>
          <ac:spMkLst>
            <pc:docMk/>
            <pc:sldMk cId="3535176695" sldId="296"/>
            <ac:spMk id="3" creationId="{1BAB0EFD-5583-859D-34A3-DF97507A85A3}"/>
          </ac:spMkLst>
        </pc:spChg>
      </pc:sldChg>
      <pc:sldChg chg="addSp delSp modSp add mod">
        <pc:chgData name="Brace, Lewys" userId="9bd9ef77-a98a-4547-b91b-f4387f2705bc" providerId="ADAL" clId="{17234945-5193-864B-9A72-79FBCD6E5226}" dt="2023-06-27T11:18:29.825" v="6166" actId="14100"/>
        <pc:sldMkLst>
          <pc:docMk/>
          <pc:sldMk cId="3091482287" sldId="297"/>
        </pc:sldMkLst>
        <pc:spChg chg="mod">
          <ac:chgData name="Brace, Lewys" userId="9bd9ef77-a98a-4547-b91b-f4387f2705bc" providerId="ADAL" clId="{17234945-5193-864B-9A72-79FBCD6E5226}" dt="2023-06-27T11:06:25.443" v="5716" actId="20577"/>
          <ac:spMkLst>
            <pc:docMk/>
            <pc:sldMk cId="3091482287" sldId="297"/>
            <ac:spMk id="2" creationId="{E856A84D-068A-A98A-4028-5A5700AC6AD3}"/>
          </ac:spMkLst>
        </pc:spChg>
        <pc:spChg chg="mod">
          <ac:chgData name="Brace, Lewys" userId="9bd9ef77-a98a-4547-b91b-f4387f2705bc" providerId="ADAL" clId="{17234945-5193-864B-9A72-79FBCD6E5226}" dt="2023-06-27T11:15:48.472" v="6152"/>
          <ac:spMkLst>
            <pc:docMk/>
            <pc:sldMk cId="3091482287" sldId="297"/>
            <ac:spMk id="3" creationId="{EB3CD113-621B-B396-7078-7AFD6CFF27DA}"/>
          </ac:spMkLst>
        </pc:spChg>
        <pc:spChg chg="mod">
          <ac:chgData name="Brace, Lewys" userId="9bd9ef77-a98a-4547-b91b-f4387f2705bc" providerId="ADAL" clId="{17234945-5193-864B-9A72-79FBCD6E5226}" dt="2023-06-27T11:15:56.957" v="6156" actId="20577"/>
          <ac:spMkLst>
            <pc:docMk/>
            <pc:sldMk cId="3091482287" sldId="297"/>
            <ac:spMk id="6" creationId="{ECE5B93C-D6D8-B56C-A67A-21CC543D8A43}"/>
          </ac:spMkLst>
        </pc:spChg>
        <pc:spChg chg="add mod">
          <ac:chgData name="Brace, Lewys" userId="9bd9ef77-a98a-4547-b91b-f4387f2705bc" providerId="ADAL" clId="{17234945-5193-864B-9A72-79FBCD6E5226}" dt="2023-06-27T11:16:12.380" v="6161" actId="14100"/>
          <ac:spMkLst>
            <pc:docMk/>
            <pc:sldMk cId="3091482287" sldId="297"/>
            <ac:spMk id="8" creationId="{664A4B0D-E28A-8611-A184-CD570834659F}"/>
          </ac:spMkLst>
        </pc:spChg>
        <pc:picChg chg="add del mod">
          <ac:chgData name="Brace, Lewys" userId="9bd9ef77-a98a-4547-b91b-f4387f2705bc" providerId="ADAL" clId="{17234945-5193-864B-9A72-79FBCD6E5226}" dt="2023-06-27T11:14:03.027" v="6141"/>
          <ac:picMkLst>
            <pc:docMk/>
            <pc:sldMk cId="3091482287" sldId="297"/>
            <ac:picMk id="4" creationId="{1A6988BF-10C6-D631-350B-454834C546F0}"/>
          </ac:picMkLst>
        </pc:picChg>
        <pc:picChg chg="add del mod">
          <ac:chgData name="Brace, Lewys" userId="9bd9ef77-a98a-4547-b91b-f4387f2705bc" providerId="ADAL" clId="{17234945-5193-864B-9A72-79FBCD6E5226}" dt="2023-06-27T11:14:40.003" v="6143"/>
          <ac:picMkLst>
            <pc:docMk/>
            <pc:sldMk cId="3091482287" sldId="297"/>
            <ac:picMk id="5" creationId="{AB7A5C0B-B9CB-62F9-2E0A-0047138BED23}"/>
          </ac:picMkLst>
        </pc:picChg>
        <pc:picChg chg="add mod">
          <ac:chgData name="Brace, Lewys" userId="9bd9ef77-a98a-4547-b91b-f4387f2705bc" providerId="ADAL" clId="{17234945-5193-864B-9A72-79FBCD6E5226}" dt="2023-06-27T11:18:18.383" v="6164" actId="1076"/>
          <ac:picMkLst>
            <pc:docMk/>
            <pc:sldMk cId="3091482287" sldId="297"/>
            <ac:picMk id="7" creationId="{07C3E53B-2B4E-0ABE-AF98-D8BE1834A274}"/>
          </ac:picMkLst>
        </pc:picChg>
        <pc:picChg chg="del">
          <ac:chgData name="Brace, Lewys" userId="9bd9ef77-a98a-4547-b91b-f4387f2705bc" providerId="ADAL" clId="{17234945-5193-864B-9A72-79FBCD6E5226}" dt="2023-06-27T10:51:47.119" v="5685" actId="478"/>
          <ac:picMkLst>
            <pc:docMk/>
            <pc:sldMk cId="3091482287" sldId="297"/>
            <ac:picMk id="1028" creationId="{140329C9-8BE7-F143-911C-96C47402D586}"/>
          </ac:picMkLst>
        </pc:picChg>
        <pc:picChg chg="add mod">
          <ac:chgData name="Brace, Lewys" userId="9bd9ef77-a98a-4547-b91b-f4387f2705bc" providerId="ADAL" clId="{17234945-5193-864B-9A72-79FBCD6E5226}" dt="2023-06-27T11:18:29.825" v="6166" actId="14100"/>
          <ac:picMkLst>
            <pc:docMk/>
            <pc:sldMk cId="3091482287" sldId="297"/>
            <ac:picMk id="3074" creationId="{DC64D039-117F-5A9D-B3A7-77FF522EB276}"/>
          </ac:picMkLst>
        </pc:picChg>
      </pc:sldChg>
      <pc:sldChg chg="addSp delSp modSp add mod">
        <pc:chgData name="Brace, Lewys" userId="9bd9ef77-a98a-4547-b91b-f4387f2705bc" providerId="ADAL" clId="{17234945-5193-864B-9A72-79FBCD6E5226}" dt="2023-07-03T08:46:11.316" v="8720" actId="6549"/>
        <pc:sldMkLst>
          <pc:docMk/>
          <pc:sldMk cId="2531736145" sldId="298"/>
        </pc:sldMkLst>
        <pc:spChg chg="mod">
          <ac:chgData name="Brace, Lewys" userId="9bd9ef77-a98a-4547-b91b-f4387f2705bc" providerId="ADAL" clId="{17234945-5193-864B-9A72-79FBCD6E5226}" dt="2023-06-27T11:33:17.796" v="6196" actId="20577"/>
          <ac:spMkLst>
            <pc:docMk/>
            <pc:sldMk cId="2531736145" sldId="298"/>
            <ac:spMk id="2" creationId="{E856A84D-068A-A98A-4028-5A5700AC6AD3}"/>
          </ac:spMkLst>
        </pc:spChg>
        <pc:spChg chg="add mod">
          <ac:chgData name="Brace, Lewys" userId="9bd9ef77-a98a-4547-b91b-f4387f2705bc" providerId="ADAL" clId="{17234945-5193-864B-9A72-79FBCD6E5226}" dt="2023-07-03T08:46:11.316" v="8720" actId="6549"/>
          <ac:spMkLst>
            <pc:docMk/>
            <pc:sldMk cId="2531736145" sldId="298"/>
            <ac:spMk id="5" creationId="{CC412415-06B9-F2B3-CCB2-BECBCCA8EBFE}"/>
          </ac:spMkLst>
        </pc:spChg>
        <pc:spChg chg="mod">
          <ac:chgData name="Brace, Lewys" userId="9bd9ef77-a98a-4547-b91b-f4387f2705bc" providerId="ADAL" clId="{17234945-5193-864B-9A72-79FBCD6E5226}" dt="2023-06-27T11:43:39.158" v="6960" actId="20577"/>
          <ac:spMkLst>
            <pc:docMk/>
            <pc:sldMk cId="2531736145" sldId="298"/>
            <ac:spMk id="6" creationId="{ECE5B93C-D6D8-B56C-A67A-21CC543D8A43}"/>
          </ac:spMkLst>
        </pc:spChg>
        <pc:spChg chg="del">
          <ac:chgData name="Brace, Lewys" userId="9bd9ef77-a98a-4547-b91b-f4387f2705bc" providerId="ADAL" clId="{17234945-5193-864B-9A72-79FBCD6E5226}" dt="2023-06-27T11:33:21.290" v="6197" actId="478"/>
          <ac:spMkLst>
            <pc:docMk/>
            <pc:sldMk cId="2531736145" sldId="298"/>
            <ac:spMk id="7" creationId="{94074A46-8EE0-3A92-A63E-89F641A926FE}"/>
          </ac:spMkLst>
        </pc:spChg>
        <pc:picChg chg="del">
          <ac:chgData name="Brace, Lewys" userId="9bd9ef77-a98a-4547-b91b-f4387f2705bc" providerId="ADAL" clId="{17234945-5193-864B-9A72-79FBCD6E5226}" dt="2023-06-27T11:33:02.694" v="6168" actId="478"/>
          <ac:picMkLst>
            <pc:docMk/>
            <pc:sldMk cId="2531736145" sldId="298"/>
            <ac:picMk id="4" creationId="{6D4E1575-60E2-50FA-6160-C23D7244ADAB}"/>
          </ac:picMkLst>
        </pc:picChg>
        <pc:picChg chg="add mod">
          <ac:chgData name="Brace, Lewys" userId="9bd9ef77-a98a-4547-b91b-f4387f2705bc" providerId="ADAL" clId="{17234945-5193-864B-9A72-79FBCD6E5226}" dt="2023-07-03T08:45:32.828" v="8661" actId="14100"/>
          <ac:picMkLst>
            <pc:docMk/>
            <pc:sldMk cId="2531736145" sldId="298"/>
            <ac:picMk id="4" creationId="{7903B32B-8911-DC68-AD52-A81C3DDD3F1B}"/>
          </ac:picMkLst>
        </pc:picChg>
        <pc:picChg chg="del">
          <ac:chgData name="Brace, Lewys" userId="9bd9ef77-a98a-4547-b91b-f4387f2705bc" providerId="ADAL" clId="{17234945-5193-864B-9A72-79FBCD6E5226}" dt="2023-06-27T11:33:04.457" v="6169" actId="478"/>
          <ac:picMkLst>
            <pc:docMk/>
            <pc:sldMk cId="2531736145" sldId="298"/>
            <ac:picMk id="5" creationId="{1FA18A41-D8B1-1E6F-1591-8818B00DCE47}"/>
          </ac:picMkLst>
        </pc:picChg>
        <pc:picChg chg="add mod">
          <ac:chgData name="Brace, Lewys" userId="9bd9ef77-a98a-4547-b91b-f4387f2705bc" providerId="ADAL" clId="{17234945-5193-864B-9A72-79FBCD6E5226}" dt="2023-06-27T11:44:22.491" v="6963" actId="1076"/>
          <ac:picMkLst>
            <pc:docMk/>
            <pc:sldMk cId="2531736145" sldId="298"/>
            <ac:picMk id="8" creationId="{C842760B-0FB2-D6B8-1D29-99958E121C3F}"/>
          </ac:picMkLst>
        </pc:picChg>
      </pc:sldChg>
      <pc:sldChg chg="addSp delSp modSp add mod ord">
        <pc:chgData name="Brace, Lewys" userId="9bd9ef77-a98a-4547-b91b-f4387f2705bc" providerId="ADAL" clId="{17234945-5193-864B-9A72-79FBCD6E5226}" dt="2023-06-27T11:56:27.689" v="8032" actId="20578"/>
        <pc:sldMkLst>
          <pc:docMk/>
          <pc:sldMk cId="3775188227" sldId="299"/>
        </pc:sldMkLst>
        <pc:spChg chg="mod">
          <ac:chgData name="Brace, Lewys" userId="9bd9ef77-a98a-4547-b91b-f4387f2705bc" providerId="ADAL" clId="{17234945-5193-864B-9A72-79FBCD6E5226}" dt="2023-06-27T11:44:55.817" v="7004" actId="20577"/>
          <ac:spMkLst>
            <pc:docMk/>
            <pc:sldMk cId="3775188227" sldId="299"/>
            <ac:spMk id="2" creationId="{E856A84D-068A-A98A-4028-5A5700AC6AD3}"/>
          </ac:spMkLst>
        </pc:spChg>
        <pc:spChg chg="del">
          <ac:chgData name="Brace, Lewys" userId="9bd9ef77-a98a-4547-b91b-f4387f2705bc" providerId="ADAL" clId="{17234945-5193-864B-9A72-79FBCD6E5226}" dt="2023-06-27T11:47:32.748" v="7357" actId="478"/>
          <ac:spMkLst>
            <pc:docMk/>
            <pc:sldMk cId="3775188227" sldId="299"/>
            <ac:spMk id="3" creationId="{EB3CD113-621B-B396-7078-7AFD6CFF27DA}"/>
          </ac:spMkLst>
        </pc:spChg>
        <pc:spChg chg="add mod">
          <ac:chgData name="Brace, Lewys" userId="9bd9ef77-a98a-4547-b91b-f4387f2705bc" providerId="ADAL" clId="{17234945-5193-864B-9A72-79FBCD6E5226}" dt="2023-06-27T11:49:14.315" v="7468" actId="20577"/>
          <ac:spMkLst>
            <pc:docMk/>
            <pc:sldMk cId="3775188227" sldId="299"/>
            <ac:spMk id="5" creationId="{B650449B-97B4-8DE5-EB82-4827AE78BE2B}"/>
          </ac:spMkLst>
        </pc:spChg>
        <pc:spChg chg="mod">
          <ac:chgData name="Brace, Lewys" userId="9bd9ef77-a98a-4547-b91b-f4387f2705bc" providerId="ADAL" clId="{17234945-5193-864B-9A72-79FBCD6E5226}" dt="2023-06-27T11:55:51.480" v="8031" actId="20577"/>
          <ac:spMkLst>
            <pc:docMk/>
            <pc:sldMk cId="3775188227" sldId="299"/>
            <ac:spMk id="6" creationId="{ECE5B93C-D6D8-B56C-A67A-21CC543D8A43}"/>
          </ac:spMkLst>
        </pc:spChg>
        <pc:picChg chg="add mod">
          <ac:chgData name="Brace, Lewys" userId="9bd9ef77-a98a-4547-b91b-f4387f2705bc" providerId="ADAL" clId="{17234945-5193-864B-9A72-79FBCD6E5226}" dt="2023-06-27T11:48:41.551" v="7360" actId="1076"/>
          <ac:picMkLst>
            <pc:docMk/>
            <pc:sldMk cId="3775188227" sldId="299"/>
            <ac:picMk id="4" creationId="{E1F02FA6-9107-E4B5-54F1-6EC9E590F7E5}"/>
          </ac:picMkLst>
        </pc:picChg>
        <pc:picChg chg="del">
          <ac:chgData name="Brace, Lewys" userId="9bd9ef77-a98a-4547-b91b-f4387f2705bc" providerId="ADAL" clId="{17234945-5193-864B-9A72-79FBCD6E5226}" dt="2023-06-27T11:44:44.555" v="6965" actId="478"/>
          <ac:picMkLst>
            <pc:docMk/>
            <pc:sldMk cId="3775188227" sldId="299"/>
            <ac:picMk id="8" creationId="{C842760B-0FB2-D6B8-1D29-99958E121C3F}"/>
          </ac:picMkLst>
        </pc:picChg>
      </pc:sldChg>
      <pc:sldChg chg="addSp delSp modSp new mod ord">
        <pc:chgData name="Brace, Lewys" userId="9bd9ef77-a98a-4547-b91b-f4387f2705bc" providerId="ADAL" clId="{17234945-5193-864B-9A72-79FBCD6E5226}" dt="2023-06-27T11:56:27.689" v="8032" actId="20578"/>
        <pc:sldMkLst>
          <pc:docMk/>
          <pc:sldMk cId="2648139718" sldId="300"/>
        </pc:sldMkLst>
        <pc:spChg chg="del">
          <ac:chgData name="Brace, Lewys" userId="9bd9ef77-a98a-4547-b91b-f4387f2705bc" providerId="ADAL" clId="{17234945-5193-864B-9A72-79FBCD6E5226}" dt="2023-06-27T11:49:19.156" v="7470" actId="478"/>
          <ac:spMkLst>
            <pc:docMk/>
            <pc:sldMk cId="2648139718" sldId="300"/>
            <ac:spMk id="2" creationId="{1FE7E907-FF7D-ABB6-3264-60BBD3D38F06}"/>
          </ac:spMkLst>
        </pc:spChg>
        <pc:picChg chg="add mod">
          <ac:chgData name="Brace, Lewys" userId="9bd9ef77-a98a-4547-b91b-f4387f2705bc" providerId="ADAL" clId="{17234945-5193-864B-9A72-79FBCD6E5226}" dt="2023-06-27T11:50:00.153" v="7474" actId="1076"/>
          <ac:picMkLst>
            <pc:docMk/>
            <pc:sldMk cId="2648139718" sldId="300"/>
            <ac:picMk id="3" creationId="{88887AFC-D885-AA73-50D2-12D1A055493D}"/>
          </ac:picMkLst>
        </pc:picChg>
      </pc:sldChg>
      <pc:sldChg chg="addSp delSp modSp add mod ord">
        <pc:chgData name="Brace, Lewys" userId="9bd9ef77-a98a-4547-b91b-f4387f2705bc" providerId="ADAL" clId="{17234945-5193-864B-9A72-79FBCD6E5226}" dt="2023-06-27T11:56:27.689" v="8032" actId="20578"/>
        <pc:sldMkLst>
          <pc:docMk/>
          <pc:sldMk cId="3436179740" sldId="301"/>
        </pc:sldMkLst>
        <pc:spChg chg="mod">
          <ac:chgData name="Brace, Lewys" userId="9bd9ef77-a98a-4547-b91b-f4387f2705bc" providerId="ADAL" clId="{17234945-5193-864B-9A72-79FBCD6E5226}" dt="2023-06-27T11:50:53.791" v="7497" actId="20577"/>
          <ac:spMkLst>
            <pc:docMk/>
            <pc:sldMk cId="3436179740" sldId="301"/>
            <ac:spMk id="2" creationId="{E856A84D-068A-A98A-4028-5A5700AC6AD3}"/>
          </ac:spMkLst>
        </pc:spChg>
        <pc:spChg chg="add mod">
          <ac:chgData name="Brace, Lewys" userId="9bd9ef77-a98a-4547-b91b-f4387f2705bc" providerId="ADAL" clId="{17234945-5193-864B-9A72-79FBCD6E5226}" dt="2023-06-27T11:55:11.835" v="7991" actId="20577"/>
          <ac:spMkLst>
            <pc:docMk/>
            <pc:sldMk cId="3436179740" sldId="301"/>
            <ac:spMk id="5" creationId="{308E0DDB-0E59-9288-43B3-8C408FDD3A26}"/>
          </ac:spMkLst>
        </pc:spChg>
        <pc:spChg chg="del">
          <ac:chgData name="Brace, Lewys" userId="9bd9ef77-a98a-4547-b91b-f4387f2705bc" providerId="ADAL" clId="{17234945-5193-864B-9A72-79FBCD6E5226}" dt="2023-06-27T11:50:48" v="7477" actId="478"/>
          <ac:spMkLst>
            <pc:docMk/>
            <pc:sldMk cId="3436179740" sldId="301"/>
            <ac:spMk id="6" creationId="{ECE5B93C-D6D8-B56C-A67A-21CC543D8A43}"/>
          </ac:spMkLst>
        </pc:spChg>
        <pc:picChg chg="add mod">
          <ac:chgData name="Brace, Lewys" userId="9bd9ef77-a98a-4547-b91b-f4387f2705bc" providerId="ADAL" clId="{17234945-5193-864B-9A72-79FBCD6E5226}" dt="2023-06-27T11:55:21.254" v="7994" actId="14100"/>
          <ac:picMkLst>
            <pc:docMk/>
            <pc:sldMk cId="3436179740" sldId="301"/>
            <ac:picMk id="4" creationId="{4631F638-54C9-1A19-A861-A1D275E2DB63}"/>
          </ac:picMkLst>
        </pc:picChg>
        <pc:picChg chg="del">
          <ac:chgData name="Brace, Lewys" userId="9bd9ef77-a98a-4547-b91b-f4387f2705bc" providerId="ADAL" clId="{17234945-5193-864B-9A72-79FBCD6E5226}" dt="2023-06-27T11:50:45.889" v="7476" actId="478"/>
          <ac:picMkLst>
            <pc:docMk/>
            <pc:sldMk cId="3436179740" sldId="301"/>
            <ac:picMk id="1028" creationId="{140329C9-8BE7-F143-911C-96C47402D586}"/>
          </ac:picMkLst>
        </pc:picChg>
      </pc:sldChg>
      <pc:sldChg chg="delSp modSp add mod">
        <pc:chgData name="Brace, Lewys" userId="9bd9ef77-a98a-4547-b91b-f4387f2705bc" providerId="ADAL" clId="{17234945-5193-864B-9A72-79FBCD6E5226}" dt="2023-06-27T11:58:20.934" v="8342" actId="20577"/>
        <pc:sldMkLst>
          <pc:docMk/>
          <pc:sldMk cId="306599555" sldId="302"/>
        </pc:sldMkLst>
        <pc:spChg chg="mod">
          <ac:chgData name="Brace, Lewys" userId="9bd9ef77-a98a-4547-b91b-f4387f2705bc" providerId="ADAL" clId="{17234945-5193-864B-9A72-79FBCD6E5226}" dt="2023-06-27T11:57:34.825" v="8163" actId="20577"/>
          <ac:spMkLst>
            <pc:docMk/>
            <pc:sldMk cId="306599555" sldId="302"/>
            <ac:spMk id="2" creationId="{E856A84D-068A-A98A-4028-5A5700AC6AD3}"/>
          </ac:spMkLst>
        </pc:spChg>
        <pc:spChg chg="mod">
          <ac:chgData name="Brace, Lewys" userId="9bd9ef77-a98a-4547-b91b-f4387f2705bc" providerId="ADAL" clId="{17234945-5193-864B-9A72-79FBCD6E5226}" dt="2023-06-27T11:58:20.934" v="8342" actId="20577"/>
          <ac:spMkLst>
            <pc:docMk/>
            <pc:sldMk cId="306599555" sldId="302"/>
            <ac:spMk id="6" creationId="{ECE5B93C-D6D8-B56C-A67A-21CC543D8A43}"/>
          </ac:spMkLst>
        </pc:spChg>
        <pc:picChg chg="del">
          <ac:chgData name="Brace, Lewys" userId="9bd9ef77-a98a-4547-b91b-f4387f2705bc" providerId="ADAL" clId="{17234945-5193-864B-9A72-79FBCD6E5226}" dt="2023-06-27T11:57:22.854" v="8109" actId="478"/>
          <ac:picMkLst>
            <pc:docMk/>
            <pc:sldMk cId="306599555" sldId="302"/>
            <ac:picMk id="8" creationId="{C842760B-0FB2-D6B8-1D29-99958E121C3F}"/>
          </ac:picMkLst>
        </pc:picChg>
      </pc:sldChg>
      <pc:sldChg chg="modSp new del mod">
        <pc:chgData name="Brace, Lewys" userId="9bd9ef77-a98a-4547-b91b-f4387f2705bc" providerId="ADAL" clId="{17234945-5193-864B-9A72-79FBCD6E5226}" dt="2023-06-27T11:57:16.977" v="8107" actId="2696"/>
        <pc:sldMkLst>
          <pc:docMk/>
          <pc:sldMk cId="1934614154" sldId="302"/>
        </pc:sldMkLst>
        <pc:spChg chg="mod">
          <ac:chgData name="Brace, Lewys" userId="9bd9ef77-a98a-4547-b91b-f4387f2705bc" providerId="ADAL" clId="{17234945-5193-864B-9A72-79FBCD6E5226}" dt="2023-06-27T11:56:57.568" v="8070" actId="20577"/>
          <ac:spMkLst>
            <pc:docMk/>
            <pc:sldMk cId="1934614154" sldId="302"/>
            <ac:spMk id="2" creationId="{AA127845-B966-B00B-4708-667EDF8FC641}"/>
          </ac:spMkLst>
        </pc:spChg>
        <pc:spChg chg="mod">
          <ac:chgData name="Brace, Lewys" userId="9bd9ef77-a98a-4547-b91b-f4387f2705bc" providerId="ADAL" clId="{17234945-5193-864B-9A72-79FBCD6E5226}" dt="2023-06-27T11:57:11.740" v="8106" actId="20577"/>
          <ac:spMkLst>
            <pc:docMk/>
            <pc:sldMk cId="1934614154" sldId="302"/>
            <ac:spMk id="3" creationId="{07439C0A-D17C-FC7E-43D5-2A6C19F5DE2D}"/>
          </ac:spMkLst>
        </pc:spChg>
      </pc:sldChg>
      <pc:sldChg chg="delSp modSp new mod">
        <pc:chgData name="Brace, Lewys" userId="9bd9ef77-a98a-4547-b91b-f4387f2705bc" providerId="ADAL" clId="{17234945-5193-864B-9A72-79FBCD6E5226}" dt="2023-06-27T11:58:43.433" v="8358" actId="478"/>
        <pc:sldMkLst>
          <pc:docMk/>
          <pc:sldMk cId="4059895157" sldId="303"/>
        </pc:sldMkLst>
        <pc:spChg chg="mod">
          <ac:chgData name="Brace, Lewys" userId="9bd9ef77-a98a-4547-b91b-f4387f2705bc" providerId="ADAL" clId="{17234945-5193-864B-9A72-79FBCD6E5226}" dt="2023-06-27T11:58:40.952" v="8357" actId="20577"/>
          <ac:spMkLst>
            <pc:docMk/>
            <pc:sldMk cId="4059895157" sldId="303"/>
            <ac:spMk id="2" creationId="{48B1A05C-95E2-97D7-9E76-ECD187F0E3DA}"/>
          </ac:spMkLst>
        </pc:spChg>
        <pc:spChg chg="del">
          <ac:chgData name="Brace, Lewys" userId="9bd9ef77-a98a-4547-b91b-f4387f2705bc" providerId="ADAL" clId="{17234945-5193-864B-9A72-79FBCD6E5226}" dt="2023-06-27T11:58:43.433" v="8358" actId="478"/>
          <ac:spMkLst>
            <pc:docMk/>
            <pc:sldMk cId="4059895157" sldId="303"/>
            <ac:spMk id="3" creationId="{DCBD8AFC-553C-3C46-BF61-2CC6F14F70DB}"/>
          </ac:spMkLst>
        </pc:spChg>
      </pc:sldChg>
      <pc:sldChg chg="addSp delSp modSp new del mod">
        <pc:chgData name="Brace, Lewys" userId="9bd9ef77-a98a-4547-b91b-f4387f2705bc" providerId="ADAL" clId="{17234945-5193-864B-9A72-79FBCD6E5226}" dt="2023-07-03T08:43:36.575" v="8365" actId="2696"/>
        <pc:sldMkLst>
          <pc:docMk/>
          <pc:sldMk cId="3712354438" sldId="304"/>
        </pc:sldMkLst>
        <pc:picChg chg="add del mod">
          <ac:chgData name="Brace, Lewys" userId="9bd9ef77-a98a-4547-b91b-f4387f2705bc" providerId="ADAL" clId="{17234945-5193-864B-9A72-79FBCD6E5226}" dt="2023-07-03T08:42:30.681" v="8362" actId="478"/>
          <ac:picMkLst>
            <pc:docMk/>
            <pc:sldMk cId="3712354438" sldId="304"/>
            <ac:picMk id="3" creationId="{5D9823D8-584B-46D9-881A-AF54183257B0}"/>
          </ac:picMkLst>
        </pc:picChg>
      </pc:sldChg>
    </pc:docChg>
  </pc:docChgLst>
  <pc:docChgLst>
    <pc:chgData name="Brace, Lewys" userId="9bd9ef77-a98a-4547-b91b-f4387f2705bc" providerId="ADAL" clId="{0076676E-758D-E24B-8D9F-11637ED50E33}"/>
    <pc:docChg chg="undo custSel addSld modSld">
      <pc:chgData name="Brace, Lewys" userId="9bd9ef77-a98a-4547-b91b-f4387f2705bc" providerId="ADAL" clId="{0076676E-758D-E24B-8D9F-11637ED50E33}" dt="2023-09-28T07:20:43.432" v="985" actId="6549"/>
      <pc:docMkLst>
        <pc:docMk/>
      </pc:docMkLst>
      <pc:sldChg chg="modSp mod">
        <pc:chgData name="Brace, Lewys" userId="9bd9ef77-a98a-4547-b91b-f4387f2705bc" providerId="ADAL" clId="{0076676E-758D-E24B-8D9F-11637ED50E33}" dt="2023-09-28T07:09:21.579" v="716" actId="255"/>
        <pc:sldMkLst>
          <pc:docMk/>
          <pc:sldMk cId="1159279923" sldId="261"/>
        </pc:sldMkLst>
        <pc:spChg chg="mod">
          <ac:chgData name="Brace, Lewys" userId="9bd9ef77-a98a-4547-b91b-f4387f2705bc" providerId="ADAL" clId="{0076676E-758D-E24B-8D9F-11637ED50E33}" dt="2023-09-28T07:09:21.579" v="716" actId="255"/>
          <ac:spMkLst>
            <pc:docMk/>
            <pc:sldMk cId="1159279923" sldId="261"/>
            <ac:spMk id="3" creationId="{EB3CD113-621B-B396-7078-7AFD6CFF27DA}"/>
          </ac:spMkLst>
        </pc:spChg>
      </pc:sldChg>
      <pc:sldChg chg="modSp mod">
        <pc:chgData name="Brace, Lewys" userId="9bd9ef77-a98a-4547-b91b-f4387f2705bc" providerId="ADAL" clId="{0076676E-758D-E24B-8D9F-11637ED50E33}" dt="2023-09-28T07:11:34.199" v="753" actId="27636"/>
        <pc:sldMkLst>
          <pc:docMk/>
          <pc:sldMk cId="3638256827" sldId="262"/>
        </pc:sldMkLst>
        <pc:spChg chg="mod">
          <ac:chgData name="Brace, Lewys" userId="9bd9ef77-a98a-4547-b91b-f4387f2705bc" providerId="ADAL" clId="{0076676E-758D-E24B-8D9F-11637ED50E33}" dt="2023-09-28T07:11:34.199" v="753" actId="27636"/>
          <ac:spMkLst>
            <pc:docMk/>
            <pc:sldMk cId="3638256827" sldId="262"/>
            <ac:spMk id="3" creationId="{EB3CD113-621B-B396-7078-7AFD6CFF27DA}"/>
          </ac:spMkLst>
        </pc:spChg>
      </pc:sldChg>
      <pc:sldChg chg="modSp mod">
        <pc:chgData name="Brace, Lewys" userId="9bd9ef77-a98a-4547-b91b-f4387f2705bc" providerId="ADAL" clId="{0076676E-758D-E24B-8D9F-11637ED50E33}" dt="2023-09-28T07:11:02.067" v="742" actId="20577"/>
        <pc:sldMkLst>
          <pc:docMk/>
          <pc:sldMk cId="3239337884" sldId="265"/>
        </pc:sldMkLst>
        <pc:spChg chg="mod">
          <ac:chgData name="Brace, Lewys" userId="9bd9ef77-a98a-4547-b91b-f4387f2705bc" providerId="ADAL" clId="{0076676E-758D-E24B-8D9F-11637ED50E33}" dt="2023-09-28T07:11:02.067" v="742" actId="20577"/>
          <ac:spMkLst>
            <pc:docMk/>
            <pc:sldMk cId="3239337884" sldId="265"/>
            <ac:spMk id="6" creationId="{ECE5B93C-D6D8-B56C-A67A-21CC543D8A43}"/>
          </ac:spMkLst>
        </pc:spChg>
      </pc:sldChg>
      <pc:sldChg chg="modSp mod">
        <pc:chgData name="Brace, Lewys" userId="9bd9ef77-a98a-4547-b91b-f4387f2705bc" providerId="ADAL" clId="{0076676E-758D-E24B-8D9F-11637ED50E33}" dt="2023-09-28T07:15:37.355" v="822" actId="20577"/>
        <pc:sldMkLst>
          <pc:docMk/>
          <pc:sldMk cId="3819491187" sldId="272"/>
        </pc:sldMkLst>
        <pc:spChg chg="mod">
          <ac:chgData name="Brace, Lewys" userId="9bd9ef77-a98a-4547-b91b-f4387f2705bc" providerId="ADAL" clId="{0076676E-758D-E24B-8D9F-11637ED50E33}" dt="2023-09-28T07:15:37.355" v="822" actId="20577"/>
          <ac:spMkLst>
            <pc:docMk/>
            <pc:sldMk cId="3819491187" sldId="272"/>
            <ac:spMk id="6" creationId="{ECE5B93C-D6D8-B56C-A67A-21CC543D8A43}"/>
          </ac:spMkLst>
        </pc:spChg>
      </pc:sldChg>
      <pc:sldChg chg="modSp mod">
        <pc:chgData name="Brace, Lewys" userId="9bd9ef77-a98a-4547-b91b-f4387f2705bc" providerId="ADAL" clId="{0076676E-758D-E24B-8D9F-11637ED50E33}" dt="2023-09-28T07:18:38.465" v="850" actId="20577"/>
        <pc:sldMkLst>
          <pc:docMk/>
          <pc:sldMk cId="2226552578" sldId="273"/>
        </pc:sldMkLst>
        <pc:spChg chg="mod">
          <ac:chgData name="Brace, Lewys" userId="9bd9ef77-a98a-4547-b91b-f4387f2705bc" providerId="ADAL" clId="{0076676E-758D-E24B-8D9F-11637ED50E33}" dt="2023-09-28T07:18:38.465" v="850" actId="20577"/>
          <ac:spMkLst>
            <pc:docMk/>
            <pc:sldMk cId="2226552578" sldId="273"/>
            <ac:spMk id="6" creationId="{ECE5B93C-D6D8-B56C-A67A-21CC543D8A43}"/>
          </ac:spMkLst>
        </pc:spChg>
      </pc:sldChg>
      <pc:sldChg chg="modSp mod">
        <pc:chgData name="Brace, Lewys" userId="9bd9ef77-a98a-4547-b91b-f4387f2705bc" providerId="ADAL" clId="{0076676E-758D-E24B-8D9F-11637ED50E33}" dt="2023-09-28T07:19:02.772" v="871" actId="20577"/>
        <pc:sldMkLst>
          <pc:docMk/>
          <pc:sldMk cId="4285274767" sldId="278"/>
        </pc:sldMkLst>
        <pc:spChg chg="mod">
          <ac:chgData name="Brace, Lewys" userId="9bd9ef77-a98a-4547-b91b-f4387f2705bc" providerId="ADAL" clId="{0076676E-758D-E24B-8D9F-11637ED50E33}" dt="2023-09-28T07:19:02.772" v="871" actId="20577"/>
          <ac:spMkLst>
            <pc:docMk/>
            <pc:sldMk cId="4285274767" sldId="278"/>
            <ac:spMk id="6" creationId="{ECE5B93C-D6D8-B56C-A67A-21CC543D8A43}"/>
          </ac:spMkLst>
        </pc:spChg>
      </pc:sldChg>
      <pc:sldChg chg="modSp mod">
        <pc:chgData name="Brace, Lewys" userId="9bd9ef77-a98a-4547-b91b-f4387f2705bc" providerId="ADAL" clId="{0076676E-758D-E24B-8D9F-11637ED50E33}" dt="2023-09-28T07:20:43.432" v="985" actId="6549"/>
        <pc:sldMkLst>
          <pc:docMk/>
          <pc:sldMk cId="4008010433" sldId="280"/>
        </pc:sldMkLst>
        <pc:spChg chg="mod">
          <ac:chgData name="Brace, Lewys" userId="9bd9ef77-a98a-4547-b91b-f4387f2705bc" providerId="ADAL" clId="{0076676E-758D-E24B-8D9F-11637ED50E33}" dt="2023-09-28T07:20:43.432" v="985" actId="6549"/>
          <ac:spMkLst>
            <pc:docMk/>
            <pc:sldMk cId="4008010433" sldId="280"/>
            <ac:spMk id="6" creationId="{ECE5B93C-D6D8-B56C-A67A-21CC543D8A43}"/>
          </ac:spMkLst>
        </pc:spChg>
      </pc:sldChg>
      <pc:sldChg chg="modSp mod">
        <pc:chgData name="Brace, Lewys" userId="9bd9ef77-a98a-4547-b91b-f4387f2705bc" providerId="ADAL" clId="{0076676E-758D-E24B-8D9F-11637ED50E33}" dt="2023-09-28T07:14:12.706" v="795" actId="20577"/>
        <pc:sldMkLst>
          <pc:docMk/>
          <pc:sldMk cId="889638311" sldId="283"/>
        </pc:sldMkLst>
        <pc:spChg chg="mod">
          <ac:chgData name="Brace, Lewys" userId="9bd9ef77-a98a-4547-b91b-f4387f2705bc" providerId="ADAL" clId="{0076676E-758D-E24B-8D9F-11637ED50E33}" dt="2023-09-28T07:14:12.706" v="795" actId="20577"/>
          <ac:spMkLst>
            <pc:docMk/>
            <pc:sldMk cId="889638311" sldId="283"/>
            <ac:spMk id="6" creationId="{ECE5B93C-D6D8-B56C-A67A-21CC543D8A43}"/>
          </ac:spMkLst>
        </pc:spChg>
      </pc:sldChg>
      <pc:sldChg chg="modSp mod">
        <pc:chgData name="Brace, Lewys" userId="9bd9ef77-a98a-4547-b91b-f4387f2705bc" providerId="ADAL" clId="{0076676E-758D-E24B-8D9F-11637ED50E33}" dt="2023-09-28T07:07:13.016" v="713" actId="20577"/>
        <pc:sldMkLst>
          <pc:docMk/>
          <pc:sldMk cId="1345437847" sldId="293"/>
        </pc:sldMkLst>
        <pc:spChg chg="mod">
          <ac:chgData name="Brace, Lewys" userId="9bd9ef77-a98a-4547-b91b-f4387f2705bc" providerId="ADAL" clId="{0076676E-758D-E24B-8D9F-11637ED50E33}" dt="2023-09-28T07:07:13.016" v="713" actId="20577"/>
          <ac:spMkLst>
            <pc:docMk/>
            <pc:sldMk cId="1345437847" sldId="293"/>
            <ac:spMk id="6" creationId="{C0EB8CF7-637F-27FE-2851-B61505823A38}"/>
          </ac:spMkLst>
        </pc:spChg>
      </pc:sldChg>
      <pc:sldChg chg="modSp add mod">
        <pc:chgData name="Brace, Lewys" userId="9bd9ef77-a98a-4547-b91b-f4387f2705bc" providerId="ADAL" clId="{0076676E-758D-E24B-8D9F-11637ED50E33}" dt="2023-09-15T12:37:50.301" v="46" actId="6549"/>
        <pc:sldMkLst>
          <pc:docMk/>
          <pc:sldMk cId="2425738344" sldId="304"/>
        </pc:sldMkLst>
        <pc:spChg chg="mod">
          <ac:chgData name="Brace, Lewys" userId="9bd9ef77-a98a-4547-b91b-f4387f2705bc" providerId="ADAL" clId="{0076676E-758D-E24B-8D9F-11637ED50E33}" dt="2023-09-15T12:37:50.301" v="46" actId="6549"/>
          <ac:spMkLst>
            <pc:docMk/>
            <pc:sldMk cId="2425738344" sldId="304"/>
            <ac:spMk id="2" creationId="{F0AA3A74-B2AF-66B4-E8A8-6139D704B501}"/>
          </ac:spMkLst>
        </pc:spChg>
      </pc:sldChg>
      <pc:sldChg chg="modSp add mod">
        <pc:chgData name="Brace, Lewys" userId="9bd9ef77-a98a-4547-b91b-f4387f2705bc" providerId="ADAL" clId="{0076676E-758D-E24B-8D9F-11637ED50E33}" dt="2023-09-15T12:40:46.575" v="609" actId="20577"/>
        <pc:sldMkLst>
          <pc:docMk/>
          <pc:sldMk cId="2862619685" sldId="305"/>
        </pc:sldMkLst>
        <pc:spChg chg="mod">
          <ac:chgData name="Brace, Lewys" userId="9bd9ef77-a98a-4547-b91b-f4387f2705bc" providerId="ADAL" clId="{0076676E-758D-E24B-8D9F-11637ED50E33}" dt="2023-09-15T12:38:31.908" v="69" actId="20577"/>
          <ac:spMkLst>
            <pc:docMk/>
            <pc:sldMk cId="2862619685" sldId="305"/>
            <ac:spMk id="2" creationId="{E856A84D-068A-A98A-4028-5A5700AC6AD3}"/>
          </ac:spMkLst>
        </pc:spChg>
        <pc:spChg chg="mod">
          <ac:chgData name="Brace, Lewys" userId="9bd9ef77-a98a-4547-b91b-f4387f2705bc" providerId="ADAL" clId="{0076676E-758D-E24B-8D9F-11637ED50E33}" dt="2023-09-15T12:40:46.575" v="609" actId="20577"/>
          <ac:spMkLst>
            <pc:docMk/>
            <pc:sldMk cId="2862619685" sldId="305"/>
            <ac:spMk id="6" creationId="{ECE5B93C-D6D8-B56C-A67A-21CC543D8A43}"/>
          </ac:spMkLst>
        </pc:spChg>
      </pc:sldChg>
      <pc:sldChg chg="modSp add mod">
        <pc:chgData name="Brace, Lewys" userId="9bd9ef77-a98a-4547-b91b-f4387f2705bc" providerId="ADAL" clId="{0076676E-758D-E24B-8D9F-11637ED50E33}" dt="2023-09-15T12:42:04.219" v="644" actId="1076"/>
        <pc:sldMkLst>
          <pc:docMk/>
          <pc:sldMk cId="714600933" sldId="306"/>
        </pc:sldMkLst>
        <pc:spChg chg="mod">
          <ac:chgData name="Brace, Lewys" userId="9bd9ef77-a98a-4547-b91b-f4387f2705bc" providerId="ADAL" clId="{0076676E-758D-E24B-8D9F-11637ED50E33}" dt="2023-09-15T12:41:02.904" v="626" actId="20577"/>
          <ac:spMkLst>
            <pc:docMk/>
            <pc:sldMk cId="714600933" sldId="306"/>
            <ac:spMk id="2" creationId="{E856A84D-068A-A98A-4028-5A5700AC6AD3}"/>
          </ac:spMkLst>
        </pc:spChg>
        <pc:spChg chg="mod">
          <ac:chgData name="Brace, Lewys" userId="9bd9ef77-a98a-4547-b91b-f4387f2705bc" providerId="ADAL" clId="{0076676E-758D-E24B-8D9F-11637ED50E33}" dt="2023-09-15T12:42:04.219" v="644" actId="1076"/>
          <ac:spMkLst>
            <pc:docMk/>
            <pc:sldMk cId="714600933" sldId="306"/>
            <ac:spMk id="6" creationId="{ECE5B93C-D6D8-B56C-A67A-21CC543D8A43}"/>
          </ac:spMkLst>
        </pc:spChg>
      </pc:sldChg>
      <pc:sldChg chg="modSp add mod">
        <pc:chgData name="Brace, Lewys" userId="9bd9ef77-a98a-4547-b91b-f4387f2705bc" providerId="ADAL" clId="{0076676E-758D-E24B-8D9F-11637ED50E33}" dt="2023-09-15T12:42:59.120" v="684" actId="1076"/>
        <pc:sldMkLst>
          <pc:docMk/>
          <pc:sldMk cId="1565731605" sldId="307"/>
        </pc:sldMkLst>
        <pc:spChg chg="mod">
          <ac:chgData name="Brace, Lewys" userId="9bd9ef77-a98a-4547-b91b-f4387f2705bc" providerId="ADAL" clId="{0076676E-758D-E24B-8D9F-11637ED50E33}" dt="2023-09-15T12:42:23.945" v="675" actId="20577"/>
          <ac:spMkLst>
            <pc:docMk/>
            <pc:sldMk cId="1565731605" sldId="307"/>
            <ac:spMk id="2" creationId="{E856A84D-068A-A98A-4028-5A5700AC6AD3}"/>
          </ac:spMkLst>
        </pc:spChg>
        <pc:spChg chg="mod">
          <ac:chgData name="Brace, Lewys" userId="9bd9ef77-a98a-4547-b91b-f4387f2705bc" providerId="ADAL" clId="{0076676E-758D-E24B-8D9F-11637ED50E33}" dt="2023-09-15T12:42:59.120" v="684" actId="1076"/>
          <ac:spMkLst>
            <pc:docMk/>
            <pc:sldMk cId="1565731605" sldId="307"/>
            <ac:spMk id="6" creationId="{ECE5B93C-D6D8-B56C-A67A-21CC543D8A43}"/>
          </ac:spMkLst>
        </pc:spChg>
      </pc:sldChg>
      <pc:sldChg chg="modSp add mod">
        <pc:chgData name="Brace, Lewys" userId="9bd9ef77-a98a-4547-b91b-f4387f2705bc" providerId="ADAL" clId="{0076676E-758D-E24B-8D9F-11637ED50E33}" dt="2023-09-15T12:43:43.040" v="712" actId="113"/>
        <pc:sldMkLst>
          <pc:docMk/>
          <pc:sldMk cId="2785464128" sldId="308"/>
        </pc:sldMkLst>
        <pc:spChg chg="mod">
          <ac:chgData name="Brace, Lewys" userId="9bd9ef77-a98a-4547-b91b-f4387f2705bc" providerId="ADAL" clId="{0076676E-758D-E24B-8D9F-11637ED50E33}" dt="2023-09-15T12:43:22.670" v="704" actId="20577"/>
          <ac:spMkLst>
            <pc:docMk/>
            <pc:sldMk cId="2785464128" sldId="308"/>
            <ac:spMk id="2" creationId="{E856A84D-068A-A98A-4028-5A5700AC6AD3}"/>
          </ac:spMkLst>
        </pc:spChg>
        <pc:spChg chg="mod">
          <ac:chgData name="Brace, Lewys" userId="9bd9ef77-a98a-4547-b91b-f4387f2705bc" providerId="ADAL" clId="{0076676E-758D-E24B-8D9F-11637ED50E33}" dt="2023-09-15T12:43:43.040" v="712" actId="113"/>
          <ac:spMkLst>
            <pc:docMk/>
            <pc:sldMk cId="2785464128" sldId="308"/>
            <ac:spMk id="6" creationId="{ECE5B93C-D6D8-B56C-A67A-21CC543D8A43}"/>
          </ac:spMkLst>
        </pc:spChg>
      </pc:sldChg>
    </pc:docChg>
  </pc:docChgLst>
  <pc:docChgLst>
    <pc:chgData name="Brace, Lewys" userId="9bd9ef77-a98a-4547-b91b-f4387f2705bc" providerId="ADAL" clId="{545FA814-900B-4D6E-BD96-203401A97F1B}"/>
    <pc:docChg chg="undo custSel addSld modSld">
      <pc:chgData name="Brace, Lewys" userId="9bd9ef77-a98a-4547-b91b-f4387f2705bc" providerId="ADAL" clId="{545FA814-900B-4D6E-BD96-203401A97F1B}" dt="2023-05-25T11:00:47.998" v="2074" actId="962"/>
      <pc:docMkLst>
        <pc:docMk/>
      </pc:docMkLst>
      <pc:sldChg chg="modSp mod">
        <pc:chgData name="Brace, Lewys" userId="9bd9ef77-a98a-4547-b91b-f4387f2705bc" providerId="ADAL" clId="{545FA814-900B-4D6E-BD96-203401A97F1B}" dt="2023-05-22T14:23:27.623" v="294" actId="255"/>
        <pc:sldMkLst>
          <pc:docMk/>
          <pc:sldMk cId="3813520361" sldId="257"/>
        </pc:sldMkLst>
        <pc:spChg chg="mod">
          <ac:chgData name="Brace, Lewys" userId="9bd9ef77-a98a-4547-b91b-f4387f2705bc" providerId="ADAL" clId="{545FA814-900B-4D6E-BD96-203401A97F1B}" dt="2023-05-22T14:23:27.623" v="294" actId="255"/>
          <ac:spMkLst>
            <pc:docMk/>
            <pc:sldMk cId="3813520361" sldId="257"/>
            <ac:spMk id="8" creationId="{4D03D6CA-F098-C6A3-1710-4796261C4523}"/>
          </ac:spMkLst>
        </pc:spChg>
      </pc:sldChg>
      <pc:sldChg chg="modSp mod">
        <pc:chgData name="Brace, Lewys" userId="9bd9ef77-a98a-4547-b91b-f4387f2705bc" providerId="ADAL" clId="{545FA814-900B-4D6E-BD96-203401A97F1B}" dt="2023-05-22T14:23:32.364" v="295" actId="255"/>
        <pc:sldMkLst>
          <pc:docMk/>
          <pc:sldMk cId="2132446060" sldId="258"/>
        </pc:sldMkLst>
        <pc:spChg chg="mod">
          <ac:chgData name="Brace, Lewys" userId="9bd9ef77-a98a-4547-b91b-f4387f2705bc" providerId="ADAL" clId="{545FA814-900B-4D6E-BD96-203401A97F1B}" dt="2023-05-22T14:23:32.364" v="295" actId="255"/>
          <ac:spMkLst>
            <pc:docMk/>
            <pc:sldMk cId="2132446060" sldId="258"/>
            <ac:spMk id="6" creationId="{0AAB346E-9C54-FCA6-5D9F-5815D52381F8}"/>
          </ac:spMkLst>
        </pc:spChg>
      </pc:sldChg>
      <pc:sldChg chg="addSp delSp modSp new mod">
        <pc:chgData name="Brace, Lewys" userId="9bd9ef77-a98a-4547-b91b-f4387f2705bc" providerId="ADAL" clId="{545FA814-900B-4D6E-BD96-203401A97F1B}" dt="2023-05-22T14:23:48.848" v="300" actId="114"/>
        <pc:sldMkLst>
          <pc:docMk/>
          <pc:sldMk cId="2252612579" sldId="259"/>
        </pc:sldMkLst>
        <pc:spChg chg="mod">
          <ac:chgData name="Brace, Lewys" userId="9bd9ef77-a98a-4547-b91b-f4387f2705bc" providerId="ADAL" clId="{545FA814-900B-4D6E-BD96-203401A97F1B}" dt="2023-05-22T14:23:43.289" v="298" actId="1076"/>
          <ac:spMkLst>
            <pc:docMk/>
            <pc:sldMk cId="2252612579" sldId="259"/>
            <ac:spMk id="2" creationId="{88228753-BA3A-BA70-5117-85BDCAA51692}"/>
          </ac:spMkLst>
        </pc:spChg>
        <pc:spChg chg="del">
          <ac:chgData name="Brace, Lewys" userId="9bd9ef77-a98a-4547-b91b-f4387f2705bc" providerId="ADAL" clId="{545FA814-900B-4D6E-BD96-203401A97F1B}" dt="2023-05-22T14:20:58.640" v="16" actId="478"/>
          <ac:spMkLst>
            <pc:docMk/>
            <pc:sldMk cId="2252612579" sldId="259"/>
            <ac:spMk id="3" creationId="{2DA263BB-6CB4-F298-48E1-EE59BAB955B7}"/>
          </ac:spMkLst>
        </pc:spChg>
        <pc:spChg chg="add mod">
          <ac:chgData name="Brace, Lewys" userId="9bd9ef77-a98a-4547-b91b-f4387f2705bc" providerId="ADAL" clId="{545FA814-900B-4D6E-BD96-203401A97F1B}" dt="2023-05-22T14:23:48.848" v="300" actId="114"/>
          <ac:spMkLst>
            <pc:docMk/>
            <pc:sldMk cId="2252612579" sldId="259"/>
            <ac:spMk id="4" creationId="{60383489-5DBE-80CD-AB03-7C832F09F4B4}"/>
          </ac:spMkLst>
        </pc:spChg>
      </pc:sldChg>
      <pc:sldChg chg="addSp modSp new mod">
        <pc:chgData name="Brace, Lewys" userId="9bd9ef77-a98a-4547-b91b-f4387f2705bc" providerId="ADAL" clId="{545FA814-900B-4D6E-BD96-203401A97F1B}" dt="2023-05-22T15:25:20.025" v="1303" actId="1076"/>
        <pc:sldMkLst>
          <pc:docMk/>
          <pc:sldMk cId="2446814353" sldId="260"/>
        </pc:sldMkLst>
        <pc:spChg chg="mod">
          <ac:chgData name="Brace, Lewys" userId="9bd9ef77-a98a-4547-b91b-f4387f2705bc" providerId="ADAL" clId="{545FA814-900B-4D6E-BD96-203401A97F1B}" dt="2023-05-22T15:25:08.553" v="1296" actId="1076"/>
          <ac:spMkLst>
            <pc:docMk/>
            <pc:sldMk cId="2446814353" sldId="260"/>
            <ac:spMk id="2" creationId="{E856A84D-068A-A98A-4028-5A5700AC6AD3}"/>
          </ac:spMkLst>
        </pc:spChg>
        <pc:spChg chg="add mod">
          <ac:chgData name="Brace, Lewys" userId="9bd9ef77-a98a-4547-b91b-f4387f2705bc" providerId="ADAL" clId="{545FA814-900B-4D6E-BD96-203401A97F1B}" dt="2023-05-22T14:28:46.648" v="375" actId="27636"/>
          <ac:spMkLst>
            <pc:docMk/>
            <pc:sldMk cId="2446814353" sldId="260"/>
            <ac:spMk id="3" creationId="{EB3CD113-621B-B396-7078-7AFD6CFF27DA}"/>
          </ac:spMkLst>
        </pc:spChg>
        <pc:picChg chg="add mod">
          <ac:chgData name="Brace, Lewys" userId="9bd9ef77-a98a-4547-b91b-f4387f2705bc" providerId="ADAL" clId="{545FA814-900B-4D6E-BD96-203401A97F1B}" dt="2023-05-22T15:25:11.421" v="1297" actId="1076"/>
          <ac:picMkLst>
            <pc:docMk/>
            <pc:sldMk cId="2446814353" sldId="260"/>
            <ac:picMk id="5" creationId="{16741C34-A783-54CF-8057-AC1AAA56843B}"/>
          </ac:picMkLst>
        </pc:picChg>
        <pc:picChg chg="add mod">
          <ac:chgData name="Brace, Lewys" userId="9bd9ef77-a98a-4547-b91b-f4387f2705bc" providerId="ADAL" clId="{545FA814-900B-4D6E-BD96-203401A97F1B}" dt="2023-05-22T15:25:18.823" v="1302" actId="1076"/>
          <ac:picMkLst>
            <pc:docMk/>
            <pc:sldMk cId="2446814353" sldId="260"/>
            <ac:picMk id="7" creationId="{ED24C5B6-8776-CFAE-85E9-AD8B9D0D3C05}"/>
          </ac:picMkLst>
        </pc:picChg>
        <pc:picChg chg="add mod">
          <ac:chgData name="Brace, Lewys" userId="9bd9ef77-a98a-4547-b91b-f4387f2705bc" providerId="ADAL" clId="{545FA814-900B-4D6E-BD96-203401A97F1B}" dt="2023-05-22T15:25:20.025" v="1303" actId="1076"/>
          <ac:picMkLst>
            <pc:docMk/>
            <pc:sldMk cId="2446814353" sldId="260"/>
            <ac:picMk id="9" creationId="{4C54FC69-D7CA-66DC-445B-25430816D994}"/>
          </ac:picMkLst>
        </pc:picChg>
        <pc:picChg chg="add mod">
          <ac:chgData name="Brace, Lewys" userId="9bd9ef77-a98a-4547-b91b-f4387f2705bc" providerId="ADAL" clId="{545FA814-900B-4D6E-BD96-203401A97F1B}" dt="2023-05-22T15:25:13.780" v="1299" actId="1076"/>
          <ac:picMkLst>
            <pc:docMk/>
            <pc:sldMk cId="2446814353" sldId="260"/>
            <ac:picMk id="11" creationId="{87CCEA92-5D3A-4588-2F2E-5F98757678F1}"/>
          </ac:picMkLst>
        </pc:picChg>
      </pc:sldChg>
      <pc:sldChg chg="addSp delSp modSp add mod">
        <pc:chgData name="Brace, Lewys" userId="9bd9ef77-a98a-4547-b91b-f4387f2705bc" providerId="ADAL" clId="{545FA814-900B-4D6E-BD96-203401A97F1B}" dt="2023-05-22T15:25:25.700" v="1307" actId="1076"/>
        <pc:sldMkLst>
          <pc:docMk/>
          <pc:sldMk cId="1159279923" sldId="261"/>
        </pc:sldMkLst>
        <pc:spChg chg="mod">
          <ac:chgData name="Brace, Lewys" userId="9bd9ef77-a98a-4547-b91b-f4387f2705bc" providerId="ADAL" clId="{545FA814-900B-4D6E-BD96-203401A97F1B}" dt="2023-05-22T15:25:25.700" v="1307" actId="1076"/>
          <ac:spMkLst>
            <pc:docMk/>
            <pc:sldMk cId="1159279923" sldId="261"/>
            <ac:spMk id="2" creationId="{E856A84D-068A-A98A-4028-5A5700AC6AD3}"/>
          </ac:spMkLst>
        </pc:spChg>
        <pc:spChg chg="mod">
          <ac:chgData name="Brace, Lewys" userId="9bd9ef77-a98a-4547-b91b-f4387f2705bc" providerId="ADAL" clId="{545FA814-900B-4D6E-BD96-203401A97F1B}" dt="2023-05-22T15:18:51.954" v="1059" actId="14100"/>
          <ac:spMkLst>
            <pc:docMk/>
            <pc:sldMk cId="1159279923" sldId="261"/>
            <ac:spMk id="3" creationId="{EB3CD113-621B-B396-7078-7AFD6CFF27DA}"/>
          </ac:spMkLst>
        </pc:spChg>
        <pc:picChg chg="add mod">
          <ac:chgData name="Brace, Lewys" userId="9bd9ef77-a98a-4547-b91b-f4387f2705bc" providerId="ADAL" clId="{545FA814-900B-4D6E-BD96-203401A97F1B}" dt="2023-05-22T15:18:42.399" v="1058" actId="1076"/>
          <ac:picMkLst>
            <pc:docMk/>
            <pc:sldMk cId="1159279923" sldId="261"/>
            <ac:picMk id="4" creationId="{21871039-B757-35A5-CF4C-62C26FC10BD6}"/>
          </ac:picMkLst>
        </pc:picChg>
        <pc:picChg chg="del">
          <ac:chgData name="Brace, Lewys" userId="9bd9ef77-a98a-4547-b91b-f4387f2705bc" providerId="ADAL" clId="{545FA814-900B-4D6E-BD96-203401A97F1B}" dt="2023-05-22T14:47:53.422" v="394" actId="478"/>
          <ac:picMkLst>
            <pc:docMk/>
            <pc:sldMk cId="1159279923" sldId="261"/>
            <ac:picMk id="5" creationId="{16741C34-A783-54CF-8057-AC1AAA56843B}"/>
          </ac:picMkLst>
        </pc:picChg>
        <pc:picChg chg="add mod">
          <ac:chgData name="Brace, Lewys" userId="9bd9ef77-a98a-4547-b91b-f4387f2705bc" providerId="ADAL" clId="{545FA814-900B-4D6E-BD96-203401A97F1B}" dt="2023-05-22T15:18:34.026" v="1053" actId="1076"/>
          <ac:picMkLst>
            <pc:docMk/>
            <pc:sldMk cId="1159279923" sldId="261"/>
            <ac:picMk id="6" creationId="{10691DD2-F81F-5A75-A3FB-588E7162EC4A}"/>
          </ac:picMkLst>
        </pc:picChg>
        <pc:picChg chg="del">
          <ac:chgData name="Brace, Lewys" userId="9bd9ef77-a98a-4547-b91b-f4387f2705bc" providerId="ADAL" clId="{545FA814-900B-4D6E-BD96-203401A97F1B}" dt="2023-05-22T14:47:55.066" v="397" actId="478"/>
          <ac:picMkLst>
            <pc:docMk/>
            <pc:sldMk cId="1159279923" sldId="261"/>
            <ac:picMk id="7" creationId="{ED24C5B6-8776-CFAE-85E9-AD8B9D0D3C05}"/>
          </ac:picMkLst>
        </pc:picChg>
        <pc:picChg chg="add del mod">
          <ac:chgData name="Brace, Lewys" userId="9bd9ef77-a98a-4547-b91b-f4387f2705bc" providerId="ADAL" clId="{545FA814-900B-4D6E-BD96-203401A97F1B}" dt="2023-05-22T15:18:35.398" v="1054" actId="478"/>
          <ac:picMkLst>
            <pc:docMk/>
            <pc:sldMk cId="1159279923" sldId="261"/>
            <ac:picMk id="8" creationId="{5A6EA9D1-6CCC-586E-47EF-58815CF0DA90}"/>
          </ac:picMkLst>
        </pc:picChg>
        <pc:picChg chg="del">
          <ac:chgData name="Brace, Lewys" userId="9bd9ef77-a98a-4547-b91b-f4387f2705bc" providerId="ADAL" clId="{545FA814-900B-4D6E-BD96-203401A97F1B}" dt="2023-05-22T14:47:54.424" v="396" actId="478"/>
          <ac:picMkLst>
            <pc:docMk/>
            <pc:sldMk cId="1159279923" sldId="261"/>
            <ac:picMk id="9" creationId="{4C54FC69-D7CA-66DC-445B-25430816D994}"/>
          </ac:picMkLst>
        </pc:picChg>
        <pc:picChg chg="del">
          <ac:chgData name="Brace, Lewys" userId="9bd9ef77-a98a-4547-b91b-f4387f2705bc" providerId="ADAL" clId="{545FA814-900B-4D6E-BD96-203401A97F1B}" dt="2023-05-22T14:47:54.176" v="395" actId="478"/>
          <ac:picMkLst>
            <pc:docMk/>
            <pc:sldMk cId="1159279923" sldId="261"/>
            <ac:picMk id="11" creationId="{87CCEA92-5D3A-4588-2F2E-5F98757678F1}"/>
          </ac:picMkLst>
        </pc:picChg>
        <pc:picChg chg="add del mod">
          <ac:chgData name="Brace, Lewys" userId="9bd9ef77-a98a-4547-b91b-f4387f2705bc" providerId="ADAL" clId="{545FA814-900B-4D6E-BD96-203401A97F1B}" dt="2023-05-22T15:18:32.592" v="1052" actId="478"/>
          <ac:picMkLst>
            <pc:docMk/>
            <pc:sldMk cId="1159279923" sldId="261"/>
            <ac:picMk id="12" creationId="{0689786F-BF59-FA2A-3335-F07BE178A2A7}"/>
          </ac:picMkLst>
        </pc:picChg>
        <pc:picChg chg="add del mod">
          <ac:chgData name="Brace, Lewys" userId="9bd9ef77-a98a-4547-b91b-f4387f2705bc" providerId="ADAL" clId="{545FA814-900B-4D6E-BD96-203401A97F1B}" dt="2023-05-22T15:12:35.860" v="1037" actId="478"/>
          <ac:picMkLst>
            <pc:docMk/>
            <pc:sldMk cId="1159279923" sldId="261"/>
            <ac:picMk id="14" creationId="{F235FD54-6E6D-889B-8F6B-4FE81D2C851D}"/>
          </ac:picMkLst>
        </pc:picChg>
        <pc:picChg chg="add mod">
          <ac:chgData name="Brace, Lewys" userId="9bd9ef77-a98a-4547-b91b-f4387f2705bc" providerId="ADAL" clId="{545FA814-900B-4D6E-BD96-203401A97F1B}" dt="2023-05-22T15:18:39.924" v="1057" actId="1076"/>
          <ac:picMkLst>
            <pc:docMk/>
            <pc:sldMk cId="1159279923" sldId="261"/>
            <ac:picMk id="16" creationId="{DDA7AA16-0ADA-2EF5-FDD4-D5A5B7FCF549}"/>
          </ac:picMkLst>
        </pc:picChg>
        <pc:picChg chg="add mod">
          <ac:chgData name="Brace, Lewys" userId="9bd9ef77-a98a-4547-b91b-f4387f2705bc" providerId="ADAL" clId="{545FA814-900B-4D6E-BD96-203401A97F1B}" dt="2023-05-22T15:18:28.916" v="1049" actId="1076"/>
          <ac:picMkLst>
            <pc:docMk/>
            <pc:sldMk cId="1159279923" sldId="261"/>
            <ac:picMk id="18" creationId="{B21C99F8-4AEE-BDC3-4433-CBD06DA8C586}"/>
          </ac:picMkLst>
        </pc:picChg>
      </pc:sldChg>
      <pc:sldChg chg="delSp modSp add mod">
        <pc:chgData name="Brace, Lewys" userId="9bd9ef77-a98a-4547-b91b-f4387f2705bc" providerId="ADAL" clId="{545FA814-900B-4D6E-BD96-203401A97F1B}" dt="2023-05-22T15:25:31.777" v="1311" actId="1076"/>
        <pc:sldMkLst>
          <pc:docMk/>
          <pc:sldMk cId="3638256827" sldId="262"/>
        </pc:sldMkLst>
        <pc:spChg chg="mod">
          <ac:chgData name="Brace, Lewys" userId="9bd9ef77-a98a-4547-b91b-f4387f2705bc" providerId="ADAL" clId="{545FA814-900B-4D6E-BD96-203401A97F1B}" dt="2023-05-22T15:25:31.777" v="1311" actId="1076"/>
          <ac:spMkLst>
            <pc:docMk/>
            <pc:sldMk cId="3638256827" sldId="262"/>
            <ac:spMk id="2" creationId="{E856A84D-068A-A98A-4028-5A5700AC6AD3}"/>
          </ac:spMkLst>
        </pc:spChg>
        <pc:spChg chg="mod">
          <ac:chgData name="Brace, Lewys" userId="9bd9ef77-a98a-4547-b91b-f4387f2705bc" providerId="ADAL" clId="{545FA814-900B-4D6E-BD96-203401A97F1B}" dt="2023-05-22T15:19:51.842" v="1061" actId="27636"/>
          <ac:spMkLst>
            <pc:docMk/>
            <pc:sldMk cId="3638256827" sldId="262"/>
            <ac:spMk id="3" creationId="{EB3CD113-621B-B396-7078-7AFD6CFF27DA}"/>
          </ac:spMkLst>
        </pc:spChg>
        <pc:picChg chg="del">
          <ac:chgData name="Brace, Lewys" userId="9bd9ef77-a98a-4547-b91b-f4387f2705bc" providerId="ADAL" clId="{545FA814-900B-4D6E-BD96-203401A97F1B}" dt="2023-05-22T14:59:09.033" v="950" actId="478"/>
          <ac:picMkLst>
            <pc:docMk/>
            <pc:sldMk cId="3638256827" sldId="262"/>
            <ac:picMk id="5" creationId="{16741C34-A783-54CF-8057-AC1AAA56843B}"/>
          </ac:picMkLst>
        </pc:picChg>
        <pc:picChg chg="del">
          <ac:chgData name="Brace, Lewys" userId="9bd9ef77-a98a-4547-b91b-f4387f2705bc" providerId="ADAL" clId="{545FA814-900B-4D6E-BD96-203401A97F1B}" dt="2023-05-22T14:59:10.536" v="953" actId="478"/>
          <ac:picMkLst>
            <pc:docMk/>
            <pc:sldMk cId="3638256827" sldId="262"/>
            <ac:picMk id="7" creationId="{ED24C5B6-8776-CFAE-85E9-AD8B9D0D3C05}"/>
          </ac:picMkLst>
        </pc:picChg>
        <pc:picChg chg="del">
          <ac:chgData name="Brace, Lewys" userId="9bd9ef77-a98a-4547-b91b-f4387f2705bc" providerId="ADAL" clId="{545FA814-900B-4D6E-BD96-203401A97F1B}" dt="2023-05-22T14:59:09.487" v="951" actId="478"/>
          <ac:picMkLst>
            <pc:docMk/>
            <pc:sldMk cId="3638256827" sldId="262"/>
            <ac:picMk id="9" creationId="{4C54FC69-D7CA-66DC-445B-25430816D994}"/>
          </ac:picMkLst>
        </pc:picChg>
        <pc:picChg chg="del">
          <ac:chgData name="Brace, Lewys" userId="9bd9ef77-a98a-4547-b91b-f4387f2705bc" providerId="ADAL" clId="{545FA814-900B-4D6E-BD96-203401A97F1B}" dt="2023-05-22T14:59:10.051" v="952" actId="478"/>
          <ac:picMkLst>
            <pc:docMk/>
            <pc:sldMk cId="3638256827" sldId="262"/>
            <ac:picMk id="11" creationId="{87CCEA92-5D3A-4588-2F2E-5F98757678F1}"/>
          </ac:picMkLst>
        </pc:picChg>
      </pc:sldChg>
      <pc:sldChg chg="addSp delSp modSp add mod">
        <pc:chgData name="Brace, Lewys" userId="9bd9ef77-a98a-4547-b91b-f4387f2705bc" providerId="ADAL" clId="{545FA814-900B-4D6E-BD96-203401A97F1B}" dt="2023-05-22T15:25:39.150" v="1316" actId="1076"/>
        <pc:sldMkLst>
          <pc:docMk/>
          <pc:sldMk cId="2862442781" sldId="263"/>
        </pc:sldMkLst>
        <pc:spChg chg="mod">
          <ac:chgData name="Brace, Lewys" userId="9bd9ef77-a98a-4547-b91b-f4387f2705bc" providerId="ADAL" clId="{545FA814-900B-4D6E-BD96-203401A97F1B}" dt="2023-05-22T15:25:39.150" v="1316" actId="1076"/>
          <ac:spMkLst>
            <pc:docMk/>
            <pc:sldMk cId="2862442781" sldId="263"/>
            <ac:spMk id="2" creationId="{E856A84D-068A-A98A-4028-5A5700AC6AD3}"/>
          </ac:spMkLst>
        </pc:spChg>
        <pc:spChg chg="mod">
          <ac:chgData name="Brace, Lewys" userId="9bd9ef77-a98a-4547-b91b-f4387f2705bc" providerId="ADAL" clId="{545FA814-900B-4D6E-BD96-203401A97F1B}" dt="2023-05-22T15:23:34.591" v="1285" actId="20577"/>
          <ac:spMkLst>
            <pc:docMk/>
            <pc:sldMk cId="2862442781" sldId="263"/>
            <ac:spMk id="3" creationId="{EB3CD113-621B-B396-7078-7AFD6CFF27DA}"/>
          </ac:spMkLst>
        </pc:spChg>
        <pc:spChg chg="add del">
          <ac:chgData name="Brace, Lewys" userId="9bd9ef77-a98a-4547-b91b-f4387f2705bc" providerId="ADAL" clId="{545FA814-900B-4D6E-BD96-203401A97F1B}" dt="2023-05-22T15:21:16.209" v="1133"/>
          <ac:spMkLst>
            <pc:docMk/>
            <pc:sldMk cId="2862442781" sldId="263"/>
            <ac:spMk id="4" creationId="{45C01C95-7D2B-DE8A-B416-E36440B8FD5E}"/>
          </ac:spMkLst>
        </pc:spChg>
        <pc:picChg chg="add mod">
          <ac:chgData name="Brace, Lewys" userId="9bd9ef77-a98a-4547-b91b-f4387f2705bc" providerId="ADAL" clId="{545FA814-900B-4D6E-BD96-203401A97F1B}" dt="2023-05-22T15:24:29.286" v="1291" actId="1076"/>
          <ac:picMkLst>
            <pc:docMk/>
            <pc:sldMk cId="2862442781" sldId="263"/>
            <ac:picMk id="6" creationId="{08B5D101-4724-C10E-E220-F3DD196662A4}"/>
          </ac:picMkLst>
        </pc:picChg>
        <pc:picChg chg="add mod">
          <ac:chgData name="Brace, Lewys" userId="9bd9ef77-a98a-4547-b91b-f4387f2705bc" providerId="ADAL" clId="{545FA814-900B-4D6E-BD96-203401A97F1B}" dt="2023-05-22T15:24:31.003" v="1292" actId="1076"/>
          <ac:picMkLst>
            <pc:docMk/>
            <pc:sldMk cId="2862442781" sldId="263"/>
            <ac:picMk id="8" creationId="{D55E1505-F36D-C3C6-C6D1-0778F8FC8B4F}"/>
          </ac:picMkLst>
        </pc:picChg>
      </pc:sldChg>
      <pc:sldChg chg="addSp delSp modSp add mod">
        <pc:chgData name="Brace, Lewys" userId="9bd9ef77-a98a-4547-b91b-f4387f2705bc" providerId="ADAL" clId="{545FA814-900B-4D6E-BD96-203401A97F1B}" dt="2023-05-22T15:38:50.635" v="1453" actId="478"/>
        <pc:sldMkLst>
          <pc:docMk/>
          <pc:sldMk cId="126289338" sldId="264"/>
        </pc:sldMkLst>
        <pc:spChg chg="mod">
          <ac:chgData name="Brace, Lewys" userId="9bd9ef77-a98a-4547-b91b-f4387f2705bc" providerId="ADAL" clId="{545FA814-900B-4D6E-BD96-203401A97F1B}" dt="2023-05-22T15:34:17.701" v="1341" actId="20577"/>
          <ac:spMkLst>
            <pc:docMk/>
            <pc:sldMk cId="126289338" sldId="264"/>
            <ac:spMk id="2" creationId="{E856A84D-068A-A98A-4028-5A5700AC6AD3}"/>
          </ac:spMkLst>
        </pc:spChg>
        <pc:spChg chg="mod">
          <ac:chgData name="Brace, Lewys" userId="9bd9ef77-a98a-4547-b91b-f4387f2705bc" providerId="ADAL" clId="{545FA814-900B-4D6E-BD96-203401A97F1B}" dt="2023-05-22T15:36:45.102" v="1451" actId="20577"/>
          <ac:spMkLst>
            <pc:docMk/>
            <pc:sldMk cId="126289338" sldId="264"/>
            <ac:spMk id="3" creationId="{EB3CD113-621B-B396-7078-7AFD6CFF27DA}"/>
          </ac:spMkLst>
        </pc:spChg>
        <pc:picChg chg="add mod">
          <ac:chgData name="Brace, Lewys" userId="9bd9ef77-a98a-4547-b91b-f4387f2705bc" providerId="ADAL" clId="{545FA814-900B-4D6E-BD96-203401A97F1B}" dt="2023-05-22T15:36:26.438" v="1424" actId="1076"/>
          <ac:picMkLst>
            <pc:docMk/>
            <pc:sldMk cId="126289338" sldId="264"/>
            <ac:picMk id="5" creationId="{4E894D0E-8620-73EC-123D-28F61660F087}"/>
          </ac:picMkLst>
        </pc:picChg>
        <pc:picChg chg="del">
          <ac:chgData name="Brace, Lewys" userId="9bd9ef77-a98a-4547-b91b-f4387f2705bc" providerId="ADAL" clId="{545FA814-900B-4D6E-BD96-203401A97F1B}" dt="2023-05-22T15:34:07.647" v="1319" actId="478"/>
          <ac:picMkLst>
            <pc:docMk/>
            <pc:sldMk cId="126289338" sldId="264"/>
            <ac:picMk id="6" creationId="{08B5D101-4724-C10E-E220-F3DD196662A4}"/>
          </ac:picMkLst>
        </pc:picChg>
        <pc:picChg chg="del">
          <ac:chgData name="Brace, Lewys" userId="9bd9ef77-a98a-4547-b91b-f4387f2705bc" providerId="ADAL" clId="{545FA814-900B-4D6E-BD96-203401A97F1B}" dt="2023-05-22T15:34:06.829" v="1318" actId="478"/>
          <ac:picMkLst>
            <pc:docMk/>
            <pc:sldMk cId="126289338" sldId="264"/>
            <ac:picMk id="8" creationId="{D55E1505-F36D-C3C6-C6D1-0778F8FC8B4F}"/>
          </ac:picMkLst>
        </pc:picChg>
        <pc:picChg chg="add del">
          <ac:chgData name="Brace, Lewys" userId="9bd9ef77-a98a-4547-b91b-f4387f2705bc" providerId="ADAL" clId="{545FA814-900B-4D6E-BD96-203401A97F1B}" dt="2023-05-22T15:38:50.635" v="1453" actId="478"/>
          <ac:picMkLst>
            <pc:docMk/>
            <pc:sldMk cId="126289338" sldId="264"/>
            <ac:picMk id="9" creationId="{5C07314A-E12B-2280-624C-0E4F5C3F4DA3}"/>
          </ac:picMkLst>
        </pc:picChg>
      </pc:sldChg>
      <pc:sldChg chg="addSp delSp modSp add mod">
        <pc:chgData name="Brace, Lewys" userId="9bd9ef77-a98a-4547-b91b-f4387f2705bc" providerId="ADAL" clId="{545FA814-900B-4D6E-BD96-203401A97F1B}" dt="2023-05-22T15:40:10.412" v="1524" actId="313"/>
        <pc:sldMkLst>
          <pc:docMk/>
          <pc:sldMk cId="3239337884" sldId="265"/>
        </pc:sldMkLst>
        <pc:spChg chg="mod">
          <ac:chgData name="Brace, Lewys" userId="9bd9ef77-a98a-4547-b91b-f4387f2705bc" providerId="ADAL" clId="{545FA814-900B-4D6E-BD96-203401A97F1B}" dt="2023-05-22T15:40:10.412" v="1524" actId="313"/>
          <ac:spMkLst>
            <pc:docMk/>
            <pc:sldMk cId="3239337884" sldId="265"/>
            <ac:spMk id="2" creationId="{E856A84D-068A-A98A-4028-5A5700AC6AD3}"/>
          </ac:spMkLst>
        </pc:spChg>
        <pc:spChg chg="mod">
          <ac:chgData name="Brace, Lewys" userId="9bd9ef77-a98a-4547-b91b-f4387f2705bc" providerId="ADAL" clId="{545FA814-900B-4D6E-BD96-203401A97F1B}" dt="2023-05-22T15:39:08.390" v="1461" actId="27636"/>
          <ac:spMkLst>
            <pc:docMk/>
            <pc:sldMk cId="3239337884" sldId="265"/>
            <ac:spMk id="3" creationId="{EB3CD113-621B-B396-7078-7AFD6CFF27DA}"/>
          </ac:spMkLst>
        </pc:spChg>
        <pc:spChg chg="add mod">
          <ac:chgData name="Brace, Lewys" userId="9bd9ef77-a98a-4547-b91b-f4387f2705bc" providerId="ADAL" clId="{545FA814-900B-4D6E-BD96-203401A97F1B}" dt="2023-05-22T15:40:05.170" v="1523" actId="20577"/>
          <ac:spMkLst>
            <pc:docMk/>
            <pc:sldMk cId="3239337884" sldId="265"/>
            <ac:spMk id="6" creationId="{ECE5B93C-D6D8-B56C-A67A-21CC543D8A43}"/>
          </ac:spMkLst>
        </pc:spChg>
        <pc:picChg chg="del">
          <ac:chgData name="Brace, Lewys" userId="9bd9ef77-a98a-4547-b91b-f4387f2705bc" providerId="ADAL" clId="{545FA814-900B-4D6E-BD96-203401A97F1B}" dt="2023-05-22T15:39:02.059" v="1459" actId="478"/>
          <ac:picMkLst>
            <pc:docMk/>
            <pc:sldMk cId="3239337884" sldId="265"/>
            <ac:picMk id="5" creationId="{4E894D0E-8620-73EC-123D-28F61660F087}"/>
          </ac:picMkLst>
        </pc:picChg>
      </pc:sldChg>
      <pc:sldChg chg="addSp modSp add mod">
        <pc:chgData name="Brace, Lewys" userId="9bd9ef77-a98a-4547-b91b-f4387f2705bc" providerId="ADAL" clId="{545FA814-900B-4D6E-BD96-203401A97F1B}" dt="2023-05-22T15:41:08.820" v="1584" actId="1076"/>
        <pc:sldMkLst>
          <pc:docMk/>
          <pc:sldMk cId="1494099934" sldId="266"/>
        </pc:sldMkLst>
        <pc:spChg chg="mod">
          <ac:chgData name="Brace, Lewys" userId="9bd9ef77-a98a-4547-b91b-f4387f2705bc" providerId="ADAL" clId="{545FA814-900B-4D6E-BD96-203401A97F1B}" dt="2023-05-22T15:40:21.746" v="1566" actId="6549"/>
          <ac:spMkLst>
            <pc:docMk/>
            <pc:sldMk cId="1494099934" sldId="266"/>
            <ac:spMk id="2" creationId="{E856A84D-068A-A98A-4028-5A5700AC6AD3}"/>
          </ac:spMkLst>
        </pc:spChg>
        <pc:spChg chg="mod">
          <ac:chgData name="Brace, Lewys" userId="9bd9ef77-a98a-4547-b91b-f4387f2705bc" providerId="ADAL" clId="{545FA814-900B-4D6E-BD96-203401A97F1B}" dt="2023-05-22T15:41:06.600" v="1583" actId="1076"/>
          <ac:spMkLst>
            <pc:docMk/>
            <pc:sldMk cId="1494099934" sldId="266"/>
            <ac:spMk id="6" creationId="{ECE5B93C-D6D8-B56C-A67A-21CC543D8A43}"/>
          </ac:spMkLst>
        </pc:spChg>
        <pc:picChg chg="add mod">
          <ac:chgData name="Brace, Lewys" userId="9bd9ef77-a98a-4547-b91b-f4387f2705bc" providerId="ADAL" clId="{545FA814-900B-4D6E-BD96-203401A97F1B}" dt="2023-05-22T15:41:08.820" v="1584" actId="1076"/>
          <ac:picMkLst>
            <pc:docMk/>
            <pc:sldMk cId="1494099934" sldId="266"/>
            <ac:picMk id="5" creationId="{4ADAC580-4C27-D588-1AED-1EEFFA530522}"/>
          </ac:picMkLst>
        </pc:picChg>
      </pc:sldChg>
      <pc:sldChg chg="addSp modSp add mod">
        <pc:chgData name="Brace, Lewys" userId="9bd9ef77-a98a-4547-b91b-f4387f2705bc" providerId="ADAL" clId="{545FA814-900B-4D6E-BD96-203401A97F1B}" dt="2023-05-25T10:59:48.335" v="2070" actId="20577"/>
        <pc:sldMkLst>
          <pc:docMk/>
          <pc:sldMk cId="2870231690" sldId="267"/>
        </pc:sldMkLst>
        <pc:spChg chg="mod">
          <ac:chgData name="Brace, Lewys" userId="9bd9ef77-a98a-4547-b91b-f4387f2705bc" providerId="ADAL" clId="{545FA814-900B-4D6E-BD96-203401A97F1B}" dt="2023-05-25T10:53:20.331" v="1640" actId="6549"/>
          <ac:spMkLst>
            <pc:docMk/>
            <pc:sldMk cId="2870231690" sldId="267"/>
            <ac:spMk id="2" creationId="{E856A84D-068A-A98A-4028-5A5700AC6AD3}"/>
          </ac:spMkLst>
        </pc:spChg>
        <pc:spChg chg="mod">
          <ac:chgData name="Brace, Lewys" userId="9bd9ef77-a98a-4547-b91b-f4387f2705bc" providerId="ADAL" clId="{545FA814-900B-4D6E-BD96-203401A97F1B}" dt="2023-05-25T10:59:08.248" v="2046" actId="1076"/>
          <ac:spMkLst>
            <pc:docMk/>
            <pc:sldMk cId="2870231690" sldId="267"/>
            <ac:spMk id="6" creationId="{ECE5B93C-D6D8-B56C-A67A-21CC543D8A43}"/>
          </ac:spMkLst>
        </pc:spChg>
        <pc:spChg chg="add mod">
          <ac:chgData name="Brace, Lewys" userId="9bd9ef77-a98a-4547-b91b-f4387f2705bc" providerId="ADAL" clId="{545FA814-900B-4D6E-BD96-203401A97F1B}" dt="2023-05-25T10:59:41.337" v="2066" actId="1076"/>
          <ac:spMkLst>
            <pc:docMk/>
            <pc:sldMk cId="2870231690" sldId="267"/>
            <ac:spMk id="9" creationId="{8449FCE6-5CD3-565B-AEF1-4DA9116719F5}"/>
          </ac:spMkLst>
        </pc:spChg>
        <pc:spChg chg="add mod">
          <ac:chgData name="Brace, Lewys" userId="9bd9ef77-a98a-4547-b91b-f4387f2705bc" providerId="ADAL" clId="{545FA814-900B-4D6E-BD96-203401A97F1B}" dt="2023-05-25T10:59:48.335" v="2070" actId="20577"/>
          <ac:spMkLst>
            <pc:docMk/>
            <pc:sldMk cId="2870231690" sldId="267"/>
            <ac:spMk id="10" creationId="{C76D6C72-0EF7-610B-C380-13943C8D817B}"/>
          </ac:spMkLst>
        </pc:spChg>
        <pc:picChg chg="add mod">
          <ac:chgData name="Brace, Lewys" userId="9bd9ef77-a98a-4547-b91b-f4387f2705bc" providerId="ADAL" clId="{545FA814-900B-4D6E-BD96-203401A97F1B}" dt="2023-05-25T10:59:09.814" v="2047" actId="1076"/>
          <ac:picMkLst>
            <pc:docMk/>
            <pc:sldMk cId="2870231690" sldId="267"/>
            <ac:picMk id="5" creationId="{1DE018E5-9B19-05E3-9DA9-A85608B52E0C}"/>
          </ac:picMkLst>
        </pc:picChg>
        <pc:picChg chg="add mod">
          <ac:chgData name="Brace, Lewys" userId="9bd9ef77-a98a-4547-b91b-f4387f2705bc" providerId="ADAL" clId="{545FA814-900B-4D6E-BD96-203401A97F1B}" dt="2023-05-25T10:59:10.947" v="2048" actId="1076"/>
          <ac:picMkLst>
            <pc:docMk/>
            <pc:sldMk cId="2870231690" sldId="267"/>
            <ac:picMk id="8" creationId="{D2C625E3-6C60-2E81-6ECB-4DC9D4E8755E}"/>
          </ac:picMkLst>
        </pc:picChg>
      </pc:sldChg>
      <pc:sldChg chg="addSp modSp new mod">
        <pc:chgData name="Brace, Lewys" userId="9bd9ef77-a98a-4547-b91b-f4387f2705bc" providerId="ADAL" clId="{545FA814-900B-4D6E-BD96-203401A97F1B}" dt="2023-05-25T11:00:47.998" v="2074" actId="962"/>
        <pc:sldMkLst>
          <pc:docMk/>
          <pc:sldMk cId="3411965615" sldId="268"/>
        </pc:sldMkLst>
        <pc:picChg chg="add mod">
          <ac:chgData name="Brace, Lewys" userId="9bd9ef77-a98a-4547-b91b-f4387f2705bc" providerId="ADAL" clId="{545FA814-900B-4D6E-BD96-203401A97F1B}" dt="2023-05-25T11:00:47.998" v="2074" actId="962"/>
          <ac:picMkLst>
            <pc:docMk/>
            <pc:sldMk cId="3411965615" sldId="268"/>
            <ac:picMk id="3" creationId="{F568083A-E6D7-4671-7262-1FA0E90B14F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46B299-DA0D-0C42-90F4-67BDDCD63ABF}" type="datetimeFigureOut">
              <a:rPr lang="en-US" smtClean="0"/>
              <a:t>4/19/24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00F086-5D33-BE4D-9ABB-498BEF18A4F4}" type="slidenum">
              <a:rPr lang="en-US" smtClean="0"/>
              <a:t>‹#›</a:t>
            </a:fld>
            <a:endParaRPr lang="en-US"/>
          </a:p>
        </p:txBody>
      </p:sp>
    </p:spTree>
    <p:extLst>
      <p:ext uri="{BB962C8B-B14F-4D97-AF65-F5344CB8AC3E}">
        <p14:creationId xmlns:p14="http://schemas.microsoft.com/office/powerpoint/2010/main" val="1486925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300F086-5D33-BE4D-9ABB-498BEF18A4F4}" type="slidenum">
              <a:rPr lang="en-US" smtClean="0"/>
              <a:t>26</a:t>
            </a:fld>
            <a:endParaRPr lang="en-US"/>
          </a:p>
        </p:txBody>
      </p:sp>
    </p:spTree>
    <p:extLst>
      <p:ext uri="{BB962C8B-B14F-4D97-AF65-F5344CB8AC3E}">
        <p14:creationId xmlns:p14="http://schemas.microsoft.com/office/powerpoint/2010/main" val="1396880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300F086-5D33-BE4D-9ABB-498BEF18A4F4}" type="slidenum">
              <a:rPr lang="en-US" smtClean="0"/>
              <a:t>30</a:t>
            </a:fld>
            <a:endParaRPr lang="en-US"/>
          </a:p>
        </p:txBody>
      </p:sp>
    </p:spTree>
    <p:extLst>
      <p:ext uri="{BB962C8B-B14F-4D97-AF65-F5344CB8AC3E}">
        <p14:creationId xmlns:p14="http://schemas.microsoft.com/office/powerpoint/2010/main" val="3773060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00F086-5D33-BE4D-9ABB-498BEF18A4F4}" type="slidenum">
              <a:rPr lang="en-US" smtClean="0"/>
              <a:t>40</a:t>
            </a:fld>
            <a:endParaRPr lang="en-US"/>
          </a:p>
        </p:txBody>
      </p:sp>
    </p:spTree>
    <p:extLst>
      <p:ext uri="{BB962C8B-B14F-4D97-AF65-F5344CB8AC3E}">
        <p14:creationId xmlns:p14="http://schemas.microsoft.com/office/powerpoint/2010/main" val="4089296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4/19/24</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522631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4/19/24</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859634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4/19/24</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613515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4/19/24</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622572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4/19/24</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881367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4/19/24</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77246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4/19/24</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855603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4/19/24</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782015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4/19/24</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684550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4/19/24</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7681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4/19/24</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117370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4/19/24</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2422280469"/>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notepad-plus-plus.org/downloads/"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anaconda.com/download"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www.anaconda.com/download" TargetMode="External"/><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AE0B654B-6D67-4C56-F6F8-F30656E10AA2}"/>
              </a:ext>
            </a:extLst>
          </p:cNvPr>
          <p:cNvSpPr>
            <a:spLocks noGrp="1"/>
          </p:cNvSpPr>
          <p:nvPr>
            <p:ph type="ctrTitle"/>
          </p:nvPr>
        </p:nvSpPr>
        <p:spPr>
          <a:xfrm>
            <a:off x="6858000" y="1679316"/>
            <a:ext cx="4572000" cy="3056235"/>
          </a:xfrm>
        </p:spPr>
        <p:txBody>
          <a:bodyPr>
            <a:normAutofit fontScale="90000"/>
          </a:bodyPr>
          <a:lstStyle/>
          <a:p>
            <a:pPr algn="l"/>
            <a:r>
              <a:rPr lang="en-GB" sz="4100" dirty="0"/>
              <a:t>NCRM April 2024:</a:t>
            </a:r>
            <a:br>
              <a:rPr lang="en-GB" sz="4100" dirty="0"/>
            </a:br>
            <a:r>
              <a:rPr lang="en-GB" sz="4100" dirty="0"/>
              <a:t>Introduction to Python for data analysis - Session 1: Introduction to course and Python/Installing Python</a:t>
            </a:r>
          </a:p>
        </p:txBody>
      </p:sp>
      <p:sp>
        <p:nvSpPr>
          <p:cNvPr id="3" name="Subtitle 2">
            <a:extLst>
              <a:ext uri="{FF2B5EF4-FFF2-40B4-BE49-F238E27FC236}">
                <a16:creationId xmlns:a16="http://schemas.microsoft.com/office/drawing/2014/main" id="{97098E19-97C5-7BBD-E876-C75728D02691}"/>
              </a:ext>
            </a:extLst>
          </p:cNvPr>
          <p:cNvSpPr>
            <a:spLocks noGrp="1"/>
          </p:cNvSpPr>
          <p:nvPr>
            <p:ph type="subTitle" idx="1"/>
          </p:nvPr>
        </p:nvSpPr>
        <p:spPr>
          <a:xfrm>
            <a:off x="6858000" y="5385965"/>
            <a:ext cx="4898572" cy="1284562"/>
          </a:xfrm>
        </p:spPr>
        <p:txBody>
          <a:bodyPr>
            <a:normAutofit/>
          </a:bodyPr>
          <a:lstStyle/>
          <a:p>
            <a:pPr algn="l"/>
            <a:r>
              <a:rPr lang="en-GB" dirty="0"/>
              <a:t>Lewys Brace </a:t>
            </a:r>
          </a:p>
          <a:p>
            <a:pPr algn="l"/>
            <a:r>
              <a:rPr lang="en-GB" dirty="0" err="1"/>
              <a:t>l.brace@exeter.ac.uk</a:t>
            </a:r>
            <a:endParaRPr lang="en-GB" dirty="0"/>
          </a:p>
        </p:txBody>
      </p:sp>
      <p:pic>
        <p:nvPicPr>
          <p:cNvPr id="4" name="Picture 3">
            <a:extLst>
              <a:ext uri="{FF2B5EF4-FFF2-40B4-BE49-F238E27FC236}">
                <a16:creationId xmlns:a16="http://schemas.microsoft.com/office/drawing/2014/main" id="{F93F9BB0-C52E-38E1-B8CE-C50F77ABCF0D}"/>
              </a:ext>
            </a:extLst>
          </p:cNvPr>
          <p:cNvPicPr>
            <a:picLocks noChangeAspect="1"/>
          </p:cNvPicPr>
          <p:nvPr/>
        </p:nvPicPr>
        <p:blipFill rotWithShape="1">
          <a:blip r:embed="rId2"/>
          <a:srcRect l="23236" r="19849"/>
          <a:stretch/>
        </p:blipFill>
        <p:spPr>
          <a:xfrm>
            <a:off x="0" y="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24" name="Freeform: Shape 10">
            <a:extLst>
              <a:ext uri="{FF2B5EF4-FFF2-40B4-BE49-F238E27FC236}">
                <a16:creationId xmlns:a16="http://schemas.microsoft.com/office/drawing/2014/main" id="{B47A9921-6509-49C2-BEBF-924F28066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Tree>
    <p:extLst>
      <p:ext uri="{BB962C8B-B14F-4D97-AF65-F5344CB8AC3E}">
        <p14:creationId xmlns:p14="http://schemas.microsoft.com/office/powerpoint/2010/main" val="71027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8BE96-66ED-26CB-8E56-AC8029484546}"/>
              </a:ext>
            </a:extLst>
          </p:cNvPr>
          <p:cNvSpPr>
            <a:spLocks noGrp="1"/>
          </p:cNvSpPr>
          <p:nvPr>
            <p:ph type="title"/>
          </p:nvPr>
        </p:nvSpPr>
        <p:spPr>
          <a:xfrm>
            <a:off x="536369" y="141184"/>
            <a:ext cx="10668000" cy="1524000"/>
          </a:xfrm>
        </p:spPr>
        <p:txBody>
          <a:bodyPr/>
          <a:lstStyle/>
          <a:p>
            <a:r>
              <a:rPr lang="en-GB" dirty="0"/>
              <a:t>Learn</a:t>
            </a:r>
            <a:r>
              <a:rPr lang="en-GB" dirty="0">
                <a:solidFill>
                  <a:schemeClr val="tx1">
                    <a:lumMod val="95000"/>
                  </a:schemeClr>
                </a:solidFill>
              </a:rPr>
              <a:t>ing</a:t>
            </a:r>
            <a:r>
              <a:rPr lang="en-GB" dirty="0"/>
              <a:t> Python</a:t>
            </a:r>
          </a:p>
        </p:txBody>
      </p:sp>
      <p:pic>
        <p:nvPicPr>
          <p:cNvPr id="6" name="Content Placeholder 5">
            <a:extLst>
              <a:ext uri="{FF2B5EF4-FFF2-40B4-BE49-F238E27FC236}">
                <a16:creationId xmlns:a16="http://schemas.microsoft.com/office/drawing/2014/main" id="{FEAA507F-1744-C6B4-DCD5-7804C92A1F77}"/>
              </a:ext>
            </a:extLst>
          </p:cNvPr>
          <p:cNvPicPr>
            <a:picLocks noGrp="1" noChangeAspect="1"/>
          </p:cNvPicPr>
          <p:nvPr>
            <p:ph sz="half" idx="2"/>
          </p:nvPr>
        </p:nvPicPr>
        <p:blipFill>
          <a:blip r:embed="rId2"/>
          <a:stretch>
            <a:fillRect/>
          </a:stretch>
        </p:blipFill>
        <p:spPr>
          <a:xfrm>
            <a:off x="7812992" y="1524001"/>
            <a:ext cx="4129322" cy="3012374"/>
          </a:xfrm>
        </p:spPr>
      </p:pic>
      <p:sp>
        <p:nvSpPr>
          <p:cNvPr id="8" name="Content Placeholder 7">
            <a:extLst>
              <a:ext uri="{FF2B5EF4-FFF2-40B4-BE49-F238E27FC236}">
                <a16:creationId xmlns:a16="http://schemas.microsoft.com/office/drawing/2014/main" id="{4D03D6CA-F098-C6A3-1710-4796261C4523}"/>
              </a:ext>
            </a:extLst>
          </p:cNvPr>
          <p:cNvSpPr>
            <a:spLocks noGrp="1"/>
          </p:cNvSpPr>
          <p:nvPr>
            <p:ph sz="half" idx="1"/>
          </p:nvPr>
        </p:nvSpPr>
        <p:spPr>
          <a:xfrm>
            <a:off x="407568" y="1203366"/>
            <a:ext cx="7275767" cy="5513450"/>
          </a:xfrm>
        </p:spPr>
        <p:txBody>
          <a:bodyPr>
            <a:normAutofit fontScale="92500" lnSpcReduction="10000"/>
          </a:bodyPr>
          <a:lstStyle/>
          <a:p>
            <a:r>
              <a:rPr lang="en-GB" sz="2000" dirty="0">
                <a:solidFill>
                  <a:srgbClr val="FFFFFF"/>
                </a:solidFill>
              </a:rPr>
              <a:t>This course is going to be an interactive, where the information provided to you will be accompanied by practical exercises.</a:t>
            </a:r>
          </a:p>
          <a:p>
            <a:r>
              <a:rPr lang="en-GB" sz="2000" dirty="0">
                <a:solidFill>
                  <a:srgbClr val="FFFFFF"/>
                </a:solidFill>
              </a:rPr>
              <a:t>There are 4 main aims of this course:</a:t>
            </a:r>
          </a:p>
          <a:p>
            <a:pPr marL="0" indent="0">
              <a:buNone/>
            </a:pPr>
            <a:r>
              <a:rPr lang="en-GB" sz="2000" dirty="0">
                <a:solidFill>
                  <a:srgbClr val="FFFFFF"/>
                </a:solidFill>
              </a:rPr>
              <a:t>	1. Teach you the basics of the python 	 	    	     programming language.</a:t>
            </a:r>
          </a:p>
          <a:p>
            <a:pPr marL="0" indent="0">
              <a:buNone/>
            </a:pPr>
            <a:r>
              <a:rPr lang="en-GB" sz="2000" dirty="0">
                <a:solidFill>
                  <a:srgbClr val="FFFFFF"/>
                </a:solidFill>
              </a:rPr>
              <a:t>	2. Teach you how to use python for basic data 	    	    cleaning and analysis.</a:t>
            </a:r>
          </a:p>
          <a:p>
            <a:pPr marL="0" indent="0">
              <a:buNone/>
            </a:pPr>
            <a:r>
              <a:rPr lang="en-GB" sz="2000" dirty="0">
                <a:solidFill>
                  <a:srgbClr val="FFFFFF"/>
                </a:solidFill>
              </a:rPr>
              <a:t>	3. Teach you the theories behind descriptive and 	    	     some inferential statistical analysis.</a:t>
            </a:r>
          </a:p>
          <a:p>
            <a:pPr marL="0" indent="0">
              <a:buNone/>
            </a:pPr>
            <a:r>
              <a:rPr lang="en-GB" sz="2000" dirty="0">
                <a:solidFill>
                  <a:srgbClr val="FFFFFF"/>
                </a:solidFill>
              </a:rPr>
              <a:t>	4. Provide you with an overview of other 			    computational methods that will be useful to you 	    during the course of your studies and post-university 	    careers. </a:t>
            </a:r>
          </a:p>
        </p:txBody>
      </p:sp>
    </p:spTree>
    <p:extLst>
      <p:ext uri="{BB962C8B-B14F-4D97-AF65-F5344CB8AC3E}">
        <p14:creationId xmlns:p14="http://schemas.microsoft.com/office/powerpoint/2010/main" val="3813520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FAC-37B2-5A1D-249B-EEBDD67367BC}"/>
              </a:ext>
            </a:extLst>
          </p:cNvPr>
          <p:cNvSpPr>
            <a:spLocks noGrp="1"/>
          </p:cNvSpPr>
          <p:nvPr>
            <p:ph type="title"/>
          </p:nvPr>
        </p:nvSpPr>
        <p:spPr/>
        <p:txBody>
          <a:bodyPr/>
          <a:lstStyle/>
          <a:p>
            <a:r>
              <a:rPr lang="en-US" dirty="0"/>
              <a:t>What is Python?</a:t>
            </a:r>
          </a:p>
        </p:txBody>
      </p:sp>
    </p:spTree>
    <p:extLst>
      <p:ext uri="{BB962C8B-B14F-4D97-AF65-F5344CB8AC3E}">
        <p14:creationId xmlns:p14="http://schemas.microsoft.com/office/powerpoint/2010/main" val="4225132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28753-BA3A-BA70-5117-85BDCAA51692}"/>
              </a:ext>
            </a:extLst>
          </p:cNvPr>
          <p:cNvSpPr>
            <a:spLocks noGrp="1"/>
          </p:cNvSpPr>
          <p:nvPr>
            <p:ph type="title"/>
          </p:nvPr>
        </p:nvSpPr>
        <p:spPr>
          <a:xfrm>
            <a:off x="676542" y="343256"/>
            <a:ext cx="10668000" cy="1524000"/>
          </a:xfrm>
        </p:spPr>
        <p:txBody>
          <a:bodyPr/>
          <a:lstStyle/>
          <a:p>
            <a:r>
              <a:rPr lang="en-GB" dirty="0"/>
              <a:t>What is Python?</a:t>
            </a:r>
          </a:p>
        </p:txBody>
      </p:sp>
      <p:sp>
        <p:nvSpPr>
          <p:cNvPr id="4" name="Content Placeholder 7">
            <a:extLst>
              <a:ext uri="{FF2B5EF4-FFF2-40B4-BE49-F238E27FC236}">
                <a16:creationId xmlns:a16="http://schemas.microsoft.com/office/drawing/2014/main" id="{60383489-5DBE-80CD-AB03-7C832F09F4B4}"/>
              </a:ext>
            </a:extLst>
          </p:cNvPr>
          <p:cNvSpPr>
            <a:spLocks noGrp="1"/>
          </p:cNvSpPr>
          <p:nvPr>
            <p:ph sz="half" idx="1"/>
          </p:nvPr>
        </p:nvSpPr>
        <p:spPr>
          <a:xfrm>
            <a:off x="511323" y="1523999"/>
            <a:ext cx="11680677" cy="3810001"/>
          </a:xfrm>
        </p:spPr>
        <p:txBody>
          <a:bodyPr>
            <a:noAutofit/>
          </a:bodyPr>
          <a:lstStyle/>
          <a:p>
            <a:pPr marL="0" indent="0" algn="ctr">
              <a:buNone/>
            </a:pPr>
            <a:r>
              <a:rPr lang="en-GB" sz="2400" i="1" dirty="0">
                <a:solidFill>
                  <a:srgbClr val="FFFFFF"/>
                </a:solidFill>
              </a:rPr>
              <a:t>Python is a high-level, interpretive, open-source generic programming language with a “batteries included” philosophy.</a:t>
            </a:r>
            <a:br>
              <a:rPr lang="en-GB" sz="2400" dirty="0">
                <a:solidFill>
                  <a:srgbClr val="FFFFFF"/>
                </a:solidFill>
              </a:rPr>
            </a:br>
            <a:endParaRPr lang="en-GB" sz="2400" dirty="0">
              <a:solidFill>
                <a:srgbClr val="FFFFFF"/>
              </a:solidFill>
            </a:endParaRPr>
          </a:p>
          <a:p>
            <a:r>
              <a:rPr lang="en-GB" sz="2400" dirty="0">
                <a:solidFill>
                  <a:srgbClr val="FFFFFF"/>
                </a:solidFill>
              </a:rPr>
              <a:t>There 4 important aspects to note here:</a:t>
            </a:r>
          </a:p>
          <a:p>
            <a:pPr marL="0" indent="0">
              <a:buNone/>
            </a:pPr>
            <a:r>
              <a:rPr lang="en-GB" sz="2400" dirty="0">
                <a:solidFill>
                  <a:srgbClr val="FFFFFF"/>
                </a:solidFill>
              </a:rPr>
              <a:t>	1. Generic programming language.</a:t>
            </a:r>
          </a:p>
          <a:p>
            <a:pPr marL="0" indent="0">
              <a:buNone/>
            </a:pPr>
            <a:r>
              <a:rPr lang="en-GB" sz="2400" dirty="0">
                <a:solidFill>
                  <a:srgbClr val="FFFFFF"/>
                </a:solidFill>
              </a:rPr>
              <a:t>	2. High-level</a:t>
            </a:r>
          </a:p>
          <a:p>
            <a:pPr marL="0" indent="0">
              <a:buNone/>
            </a:pPr>
            <a:r>
              <a:rPr lang="en-GB" sz="2400" dirty="0">
                <a:solidFill>
                  <a:srgbClr val="FFFFFF"/>
                </a:solidFill>
              </a:rPr>
              <a:t>	3. Interpretive</a:t>
            </a:r>
          </a:p>
          <a:p>
            <a:pPr marL="0" indent="0">
              <a:buNone/>
            </a:pPr>
            <a:r>
              <a:rPr lang="en-GB" sz="2400" dirty="0">
                <a:solidFill>
                  <a:srgbClr val="FFFFFF"/>
                </a:solidFill>
              </a:rPr>
              <a:t>	4. Open-source</a:t>
            </a:r>
          </a:p>
          <a:p>
            <a:pPr marL="0" indent="0">
              <a:buNone/>
            </a:pPr>
            <a:r>
              <a:rPr lang="en-GB" sz="2400" dirty="0">
                <a:solidFill>
                  <a:srgbClr val="FFFFFF"/>
                </a:solidFill>
              </a:rPr>
              <a:t>	5. “Batteries included” philosophy</a:t>
            </a:r>
          </a:p>
        </p:txBody>
      </p:sp>
    </p:spTree>
    <p:extLst>
      <p:ext uri="{BB962C8B-B14F-4D97-AF65-F5344CB8AC3E}">
        <p14:creationId xmlns:p14="http://schemas.microsoft.com/office/powerpoint/2010/main" val="2252612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A84D-068A-A98A-4028-5A5700AC6AD3}"/>
              </a:ext>
            </a:extLst>
          </p:cNvPr>
          <p:cNvSpPr>
            <a:spLocks noGrp="1"/>
          </p:cNvSpPr>
          <p:nvPr>
            <p:ph type="title"/>
          </p:nvPr>
        </p:nvSpPr>
        <p:spPr>
          <a:xfrm>
            <a:off x="762000" y="247008"/>
            <a:ext cx="10668000" cy="1524000"/>
          </a:xfrm>
        </p:spPr>
        <p:txBody>
          <a:bodyPr/>
          <a:lstStyle/>
          <a:p>
            <a:r>
              <a:rPr lang="en-GB" dirty="0"/>
              <a:t>1. Generic programming languages</a:t>
            </a:r>
          </a:p>
        </p:txBody>
      </p:sp>
      <p:sp>
        <p:nvSpPr>
          <p:cNvPr id="3" name="Content Placeholder 7">
            <a:extLst>
              <a:ext uri="{FF2B5EF4-FFF2-40B4-BE49-F238E27FC236}">
                <a16:creationId xmlns:a16="http://schemas.microsoft.com/office/drawing/2014/main" id="{EB3CD113-621B-B396-7078-7AFD6CFF27DA}"/>
              </a:ext>
            </a:extLst>
          </p:cNvPr>
          <p:cNvSpPr txBox="1">
            <a:spLocks/>
          </p:cNvSpPr>
          <p:nvPr/>
        </p:nvSpPr>
        <p:spPr>
          <a:xfrm>
            <a:off x="821821" y="2115083"/>
            <a:ext cx="8510186" cy="3810001"/>
          </a:xfrm>
          <a:prstGeom prst="rect">
            <a:avLst/>
          </a:prstGeom>
        </p:spPr>
        <p:txBody>
          <a:bodyPr>
            <a:normAutofit fontScale="92500"/>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solidFill>
                  <a:srgbClr val="FFFFFF"/>
                </a:solidFill>
              </a:rPr>
              <a:t>A general-purpose programming language is one that is designed to be used in the widest possible variety of contexts.</a:t>
            </a:r>
          </a:p>
          <a:p>
            <a:r>
              <a:rPr lang="en-GB" sz="2400" dirty="0">
                <a:solidFill>
                  <a:srgbClr val="FFFFFF"/>
                </a:solidFill>
              </a:rPr>
              <a:t>This means that generic programming languages do not include language constructs that are designed to be used within a specific application domain.</a:t>
            </a:r>
          </a:p>
          <a:p>
            <a:r>
              <a:rPr lang="en-GB" sz="2400" dirty="0">
                <a:solidFill>
                  <a:srgbClr val="FFFFFF"/>
                </a:solidFill>
              </a:rPr>
              <a:t>This is in contrast to other forms of languages, such as R for example, where the constructs are designed to carry out specific tasks.</a:t>
            </a:r>
          </a:p>
        </p:txBody>
      </p:sp>
      <p:pic>
        <p:nvPicPr>
          <p:cNvPr id="5" name="Picture 4">
            <a:extLst>
              <a:ext uri="{FF2B5EF4-FFF2-40B4-BE49-F238E27FC236}">
                <a16:creationId xmlns:a16="http://schemas.microsoft.com/office/drawing/2014/main" id="{16741C34-A783-54CF-8057-AC1AAA56843B}"/>
              </a:ext>
            </a:extLst>
          </p:cNvPr>
          <p:cNvPicPr>
            <a:picLocks noChangeAspect="1"/>
          </p:cNvPicPr>
          <p:nvPr/>
        </p:nvPicPr>
        <p:blipFill>
          <a:blip r:embed="rId2"/>
          <a:stretch>
            <a:fillRect/>
          </a:stretch>
        </p:blipFill>
        <p:spPr>
          <a:xfrm>
            <a:off x="10163683" y="4721507"/>
            <a:ext cx="1479620" cy="1395989"/>
          </a:xfrm>
          <a:prstGeom prst="rect">
            <a:avLst/>
          </a:prstGeom>
        </p:spPr>
      </p:pic>
      <p:pic>
        <p:nvPicPr>
          <p:cNvPr id="7" name="Picture 6">
            <a:extLst>
              <a:ext uri="{FF2B5EF4-FFF2-40B4-BE49-F238E27FC236}">
                <a16:creationId xmlns:a16="http://schemas.microsoft.com/office/drawing/2014/main" id="{ED24C5B6-8776-CFAE-85E9-AD8B9D0D3C05}"/>
              </a:ext>
            </a:extLst>
          </p:cNvPr>
          <p:cNvPicPr>
            <a:picLocks noChangeAspect="1"/>
          </p:cNvPicPr>
          <p:nvPr/>
        </p:nvPicPr>
        <p:blipFill>
          <a:blip r:embed="rId3"/>
          <a:stretch>
            <a:fillRect/>
          </a:stretch>
        </p:blipFill>
        <p:spPr>
          <a:xfrm>
            <a:off x="9193864" y="1257462"/>
            <a:ext cx="1364479" cy="1371168"/>
          </a:xfrm>
          <a:prstGeom prst="rect">
            <a:avLst/>
          </a:prstGeom>
        </p:spPr>
      </p:pic>
      <p:pic>
        <p:nvPicPr>
          <p:cNvPr id="9" name="Picture 8">
            <a:extLst>
              <a:ext uri="{FF2B5EF4-FFF2-40B4-BE49-F238E27FC236}">
                <a16:creationId xmlns:a16="http://schemas.microsoft.com/office/drawing/2014/main" id="{4C54FC69-D7CA-66DC-445B-25430816D994}"/>
              </a:ext>
            </a:extLst>
          </p:cNvPr>
          <p:cNvPicPr>
            <a:picLocks noChangeAspect="1"/>
          </p:cNvPicPr>
          <p:nvPr/>
        </p:nvPicPr>
        <p:blipFill>
          <a:blip r:embed="rId4"/>
          <a:stretch>
            <a:fillRect/>
          </a:stretch>
        </p:blipFill>
        <p:spPr>
          <a:xfrm>
            <a:off x="9166666" y="2697824"/>
            <a:ext cx="1418874" cy="1395989"/>
          </a:xfrm>
          <a:prstGeom prst="rect">
            <a:avLst/>
          </a:prstGeom>
        </p:spPr>
      </p:pic>
      <p:pic>
        <p:nvPicPr>
          <p:cNvPr id="11" name="Picture 10">
            <a:extLst>
              <a:ext uri="{FF2B5EF4-FFF2-40B4-BE49-F238E27FC236}">
                <a16:creationId xmlns:a16="http://schemas.microsoft.com/office/drawing/2014/main" id="{87CCEA92-5D3A-4588-2F2E-5F98757678F1}"/>
              </a:ext>
            </a:extLst>
          </p:cNvPr>
          <p:cNvPicPr>
            <a:picLocks noChangeAspect="1"/>
          </p:cNvPicPr>
          <p:nvPr/>
        </p:nvPicPr>
        <p:blipFill>
          <a:blip r:embed="rId5"/>
          <a:stretch>
            <a:fillRect/>
          </a:stretch>
        </p:blipFill>
        <p:spPr>
          <a:xfrm>
            <a:off x="10674854" y="1636532"/>
            <a:ext cx="1390650" cy="1609725"/>
          </a:xfrm>
          <a:prstGeom prst="rect">
            <a:avLst/>
          </a:prstGeom>
        </p:spPr>
      </p:pic>
    </p:spTree>
    <p:extLst>
      <p:ext uri="{BB962C8B-B14F-4D97-AF65-F5344CB8AC3E}">
        <p14:creationId xmlns:p14="http://schemas.microsoft.com/office/powerpoint/2010/main" val="2446814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A84D-068A-A98A-4028-5A5700AC6AD3}"/>
              </a:ext>
            </a:extLst>
          </p:cNvPr>
          <p:cNvSpPr>
            <a:spLocks noGrp="1"/>
          </p:cNvSpPr>
          <p:nvPr>
            <p:ph type="title"/>
          </p:nvPr>
        </p:nvSpPr>
        <p:spPr>
          <a:xfrm>
            <a:off x="638087" y="280175"/>
            <a:ext cx="10668000" cy="1524000"/>
          </a:xfrm>
        </p:spPr>
        <p:txBody>
          <a:bodyPr/>
          <a:lstStyle/>
          <a:p>
            <a:r>
              <a:rPr lang="en-GB" dirty="0"/>
              <a:t>2. High-level language</a:t>
            </a:r>
          </a:p>
        </p:txBody>
      </p:sp>
      <p:sp>
        <p:nvSpPr>
          <p:cNvPr id="3" name="Content Placeholder 7">
            <a:extLst>
              <a:ext uri="{FF2B5EF4-FFF2-40B4-BE49-F238E27FC236}">
                <a16:creationId xmlns:a16="http://schemas.microsoft.com/office/drawing/2014/main" id="{EB3CD113-621B-B396-7078-7AFD6CFF27DA}"/>
              </a:ext>
            </a:extLst>
          </p:cNvPr>
          <p:cNvSpPr txBox="1">
            <a:spLocks/>
          </p:cNvSpPr>
          <p:nvPr/>
        </p:nvSpPr>
        <p:spPr>
          <a:xfrm>
            <a:off x="363983" y="1591930"/>
            <a:ext cx="7523785" cy="4049795"/>
          </a:xfrm>
          <a:prstGeom prst="rect">
            <a:avLst/>
          </a:prstGeom>
        </p:spPr>
        <p:txBody>
          <a:bodyPr>
            <a:no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FFFFFF"/>
                </a:solidFill>
              </a:rPr>
              <a:t> </a:t>
            </a:r>
            <a:r>
              <a:rPr lang="en-GB" sz="1900" dirty="0">
                <a:solidFill>
                  <a:srgbClr val="FFFFFF"/>
                </a:solidFill>
              </a:rPr>
              <a:t>High-level programming languages are ones with “strong abstraction from the details of the computer”.</a:t>
            </a:r>
          </a:p>
          <a:p>
            <a:r>
              <a:rPr lang="en-GB" sz="1900" dirty="0">
                <a:solidFill>
                  <a:srgbClr val="FFFFFF"/>
                </a:solidFill>
              </a:rPr>
              <a:t>Such languages have features such as syntax that is more similar to human language and automate significant aspects of computing such as memory management.</a:t>
            </a:r>
          </a:p>
          <a:p>
            <a:r>
              <a:rPr lang="en-GB" sz="1900" dirty="0">
                <a:solidFill>
                  <a:srgbClr val="FFFFFF"/>
                </a:solidFill>
              </a:rPr>
              <a:t>In contrast, C and C++ are now considered low-level programming languages because they have no automatic memory management.</a:t>
            </a:r>
          </a:p>
          <a:p>
            <a:r>
              <a:rPr lang="en-GB" sz="1900" dirty="0">
                <a:solidFill>
                  <a:srgbClr val="FFFFFF"/>
                </a:solidFill>
              </a:rPr>
              <a:t>These high-level languages allow programmers to write scripts that are more or less independent of a particular type of computer.</a:t>
            </a:r>
          </a:p>
          <a:p>
            <a:r>
              <a:rPr lang="en-GB" sz="1900" dirty="0">
                <a:solidFill>
                  <a:srgbClr val="FFFFFF"/>
                </a:solidFill>
              </a:rPr>
              <a:t>The amount of abstraction defines how high-level a language is.</a:t>
            </a:r>
          </a:p>
        </p:txBody>
      </p:sp>
      <p:pic>
        <p:nvPicPr>
          <p:cNvPr id="4" name="Picture 3">
            <a:extLst>
              <a:ext uri="{FF2B5EF4-FFF2-40B4-BE49-F238E27FC236}">
                <a16:creationId xmlns:a16="http://schemas.microsoft.com/office/drawing/2014/main" id="{21871039-B757-35A5-CF4C-62C26FC10BD6}"/>
              </a:ext>
            </a:extLst>
          </p:cNvPr>
          <p:cNvPicPr>
            <a:picLocks noChangeAspect="1"/>
          </p:cNvPicPr>
          <p:nvPr/>
        </p:nvPicPr>
        <p:blipFill>
          <a:blip r:embed="rId2"/>
          <a:stretch>
            <a:fillRect/>
          </a:stretch>
        </p:blipFill>
        <p:spPr>
          <a:xfrm>
            <a:off x="9132443" y="658458"/>
            <a:ext cx="1364479" cy="1371168"/>
          </a:xfrm>
          <a:prstGeom prst="rect">
            <a:avLst/>
          </a:prstGeom>
        </p:spPr>
      </p:pic>
      <p:pic>
        <p:nvPicPr>
          <p:cNvPr id="6" name="Picture 5">
            <a:extLst>
              <a:ext uri="{FF2B5EF4-FFF2-40B4-BE49-F238E27FC236}">
                <a16:creationId xmlns:a16="http://schemas.microsoft.com/office/drawing/2014/main" id="{10691DD2-F81F-5A75-A3FB-588E7162EC4A}"/>
              </a:ext>
            </a:extLst>
          </p:cNvPr>
          <p:cNvPicPr>
            <a:picLocks noChangeAspect="1"/>
          </p:cNvPicPr>
          <p:nvPr/>
        </p:nvPicPr>
        <p:blipFill>
          <a:blip r:embed="rId3"/>
          <a:stretch>
            <a:fillRect/>
          </a:stretch>
        </p:blipFill>
        <p:spPr>
          <a:xfrm>
            <a:off x="9237071" y="3209314"/>
            <a:ext cx="1418874" cy="1395989"/>
          </a:xfrm>
          <a:prstGeom prst="rect">
            <a:avLst/>
          </a:prstGeom>
        </p:spPr>
      </p:pic>
      <p:pic>
        <p:nvPicPr>
          <p:cNvPr id="16" name="Picture 15">
            <a:extLst>
              <a:ext uri="{FF2B5EF4-FFF2-40B4-BE49-F238E27FC236}">
                <a16:creationId xmlns:a16="http://schemas.microsoft.com/office/drawing/2014/main" id="{DDA7AA16-0ADA-2EF5-FDD4-D5A5B7FCF549}"/>
              </a:ext>
            </a:extLst>
          </p:cNvPr>
          <p:cNvPicPr>
            <a:picLocks noChangeAspect="1"/>
          </p:cNvPicPr>
          <p:nvPr/>
        </p:nvPicPr>
        <p:blipFill>
          <a:blip r:embed="rId4"/>
          <a:stretch>
            <a:fillRect/>
          </a:stretch>
        </p:blipFill>
        <p:spPr>
          <a:xfrm>
            <a:off x="8323279" y="2200441"/>
            <a:ext cx="2982808" cy="494559"/>
          </a:xfrm>
          <a:prstGeom prst="rect">
            <a:avLst/>
          </a:prstGeom>
        </p:spPr>
      </p:pic>
      <p:pic>
        <p:nvPicPr>
          <p:cNvPr id="18" name="Picture 17">
            <a:extLst>
              <a:ext uri="{FF2B5EF4-FFF2-40B4-BE49-F238E27FC236}">
                <a16:creationId xmlns:a16="http://schemas.microsoft.com/office/drawing/2014/main" id="{B21C99F8-4AEE-BDC3-4433-CBD06DA8C586}"/>
              </a:ext>
            </a:extLst>
          </p:cNvPr>
          <p:cNvPicPr>
            <a:picLocks noChangeAspect="1"/>
          </p:cNvPicPr>
          <p:nvPr/>
        </p:nvPicPr>
        <p:blipFill>
          <a:blip r:embed="rId5"/>
          <a:stretch>
            <a:fillRect/>
          </a:stretch>
        </p:blipFill>
        <p:spPr>
          <a:xfrm>
            <a:off x="8202003" y="4776118"/>
            <a:ext cx="3626014" cy="1147139"/>
          </a:xfrm>
          <a:prstGeom prst="rect">
            <a:avLst/>
          </a:prstGeom>
        </p:spPr>
      </p:pic>
    </p:spTree>
    <p:extLst>
      <p:ext uri="{BB962C8B-B14F-4D97-AF65-F5344CB8AC3E}">
        <p14:creationId xmlns:p14="http://schemas.microsoft.com/office/powerpoint/2010/main" val="1159279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A84D-068A-A98A-4028-5A5700AC6AD3}"/>
              </a:ext>
            </a:extLst>
          </p:cNvPr>
          <p:cNvSpPr>
            <a:spLocks noGrp="1"/>
          </p:cNvSpPr>
          <p:nvPr>
            <p:ph type="title"/>
          </p:nvPr>
        </p:nvSpPr>
        <p:spPr>
          <a:xfrm>
            <a:off x="736362" y="191762"/>
            <a:ext cx="10668000" cy="1524000"/>
          </a:xfrm>
        </p:spPr>
        <p:txBody>
          <a:bodyPr/>
          <a:lstStyle/>
          <a:p>
            <a:r>
              <a:rPr lang="en-GB" dirty="0"/>
              <a:t>3. Interpretive vs compiled languages</a:t>
            </a:r>
          </a:p>
        </p:txBody>
      </p:sp>
      <p:sp>
        <p:nvSpPr>
          <p:cNvPr id="3" name="Content Placeholder 7">
            <a:extLst>
              <a:ext uri="{FF2B5EF4-FFF2-40B4-BE49-F238E27FC236}">
                <a16:creationId xmlns:a16="http://schemas.microsoft.com/office/drawing/2014/main" id="{EB3CD113-621B-B396-7078-7AFD6CFF27DA}"/>
              </a:ext>
            </a:extLst>
          </p:cNvPr>
          <p:cNvSpPr txBox="1">
            <a:spLocks/>
          </p:cNvSpPr>
          <p:nvPr/>
        </p:nvSpPr>
        <p:spPr>
          <a:xfrm>
            <a:off x="787638" y="1798889"/>
            <a:ext cx="10108250" cy="4515414"/>
          </a:xfrm>
          <a:prstGeom prst="rect">
            <a:avLst/>
          </a:prstGeom>
        </p:spPr>
        <p:txBody>
          <a:bodyPr>
            <a:normAutofit fontScale="85000" lnSpcReduction="20000"/>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solidFill>
                  <a:srgbClr val="FFFFFF"/>
                </a:solidFill>
              </a:rPr>
              <a:t>Python is an interpretive language.</a:t>
            </a:r>
          </a:p>
          <a:p>
            <a:r>
              <a:rPr lang="en-GB" sz="2400" dirty="0">
                <a:solidFill>
                  <a:srgbClr val="FFFFFF"/>
                </a:solidFill>
              </a:rPr>
              <a:t>This means that your code is not directly run by the hardware. It is instead passed to a virtual machine, which is just another programme that reads and interprets your code. If your code used the ‘+’ operation, this would be recognised by the interpreter at run time, which would then call its own internal function ‘add(</a:t>
            </a:r>
            <a:r>
              <a:rPr lang="en-GB" sz="2400" dirty="0" err="1">
                <a:solidFill>
                  <a:srgbClr val="FFFFFF"/>
                </a:solidFill>
              </a:rPr>
              <a:t>a,b</a:t>
            </a:r>
            <a:r>
              <a:rPr lang="en-GB" sz="2400" dirty="0">
                <a:solidFill>
                  <a:srgbClr val="FFFFFF"/>
                </a:solidFill>
              </a:rPr>
              <a:t>)’, which would then execute the machine code ‘ADD’.</a:t>
            </a:r>
          </a:p>
          <a:p>
            <a:r>
              <a:rPr lang="en-GB" sz="2400" dirty="0">
                <a:solidFill>
                  <a:srgbClr val="FFFFFF"/>
                </a:solidFill>
              </a:rPr>
              <a:t>This is in contrast to compiled languages, such as C, where your code is translated into native machine instructions, which are then directly executed by the hardware. Here, the ‘+’ in your code would be translated directly in the ‘ADD’ machine code.</a:t>
            </a:r>
          </a:p>
          <a:p>
            <a:r>
              <a:rPr lang="en-GB" sz="2400" dirty="0">
                <a:solidFill>
                  <a:srgbClr val="FFFFFF"/>
                </a:solidFill>
              </a:rPr>
              <a:t>In short, with a compiled language the target machine directly translates the program. In an interpreted language, the source code is not directly translated by the target machine.</a:t>
            </a:r>
          </a:p>
        </p:txBody>
      </p:sp>
    </p:spTree>
    <p:extLst>
      <p:ext uri="{BB962C8B-B14F-4D97-AF65-F5344CB8AC3E}">
        <p14:creationId xmlns:p14="http://schemas.microsoft.com/office/powerpoint/2010/main" val="3638256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A84D-068A-A98A-4028-5A5700AC6AD3}"/>
              </a:ext>
            </a:extLst>
          </p:cNvPr>
          <p:cNvSpPr>
            <a:spLocks noGrp="1"/>
          </p:cNvSpPr>
          <p:nvPr>
            <p:ph type="title"/>
          </p:nvPr>
        </p:nvSpPr>
        <p:spPr>
          <a:xfrm>
            <a:off x="736362" y="191762"/>
            <a:ext cx="10668000" cy="1524000"/>
          </a:xfrm>
        </p:spPr>
        <p:txBody>
          <a:bodyPr/>
          <a:lstStyle/>
          <a:p>
            <a:r>
              <a:rPr lang="en-GB" dirty="0"/>
              <a:t>4. Open-source</a:t>
            </a:r>
          </a:p>
        </p:txBody>
      </p:sp>
      <p:sp>
        <p:nvSpPr>
          <p:cNvPr id="3" name="Content Placeholder 7">
            <a:extLst>
              <a:ext uri="{FF2B5EF4-FFF2-40B4-BE49-F238E27FC236}">
                <a16:creationId xmlns:a16="http://schemas.microsoft.com/office/drawing/2014/main" id="{EB3CD113-621B-B396-7078-7AFD6CFF27DA}"/>
              </a:ext>
            </a:extLst>
          </p:cNvPr>
          <p:cNvSpPr txBox="1">
            <a:spLocks/>
          </p:cNvSpPr>
          <p:nvPr/>
        </p:nvSpPr>
        <p:spPr>
          <a:xfrm>
            <a:off x="787638" y="1798889"/>
            <a:ext cx="10108250" cy="3810001"/>
          </a:xfrm>
          <a:prstGeom prst="rect">
            <a:avLst/>
          </a:prstGeom>
        </p:spPr>
        <p:txBody>
          <a:bodyPr>
            <a:normAutofit fontScale="85000" lnSpcReduction="20000"/>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solidFill>
                  <a:srgbClr val="FFFFFF"/>
                </a:solidFill>
              </a:rPr>
              <a:t>Python is open-source, which means it is free to use.</a:t>
            </a:r>
          </a:p>
          <a:p>
            <a:r>
              <a:rPr lang="en-GB" sz="2400" dirty="0">
                <a:solidFill>
                  <a:srgbClr val="FFFFFF"/>
                </a:solidFill>
              </a:rPr>
              <a:t>While certain IDEs (integrated development environment), such as PyCharm, require a fee to use, the language and all of its modules are free to use.</a:t>
            </a:r>
          </a:p>
          <a:p>
            <a:r>
              <a:rPr lang="en-GB" sz="2400" dirty="0">
                <a:solidFill>
                  <a:srgbClr val="FFFFFF"/>
                </a:solidFill>
              </a:rPr>
              <a:t>We’ll be using the Anaconda distribution of Python in this module, which is open-source for users such as us.</a:t>
            </a:r>
          </a:p>
          <a:p>
            <a:r>
              <a:rPr lang="en-GB" sz="2400" dirty="0">
                <a:solidFill>
                  <a:srgbClr val="FFFFFF"/>
                </a:solidFill>
              </a:rPr>
              <a:t>The modules are maintained by users for users; i.e. people with genuine interest in coding and/or the substantive area that there module is concerned with.</a:t>
            </a:r>
          </a:p>
          <a:p>
            <a:r>
              <a:rPr lang="en-GB" sz="2400" dirty="0">
                <a:solidFill>
                  <a:srgbClr val="FFFFFF"/>
                </a:solidFill>
              </a:rPr>
              <a:t>The term “open-source” in this sense should not be confused with the use of the term in other fields; i.e. Open-Source Intelligence, which refers to the use of publicly available information in order to be an intelligence case.</a:t>
            </a:r>
          </a:p>
          <a:p>
            <a:endParaRPr lang="en-GB" sz="2400" dirty="0">
              <a:solidFill>
                <a:srgbClr val="FFFFFF"/>
              </a:solidFill>
            </a:endParaRPr>
          </a:p>
        </p:txBody>
      </p:sp>
    </p:spTree>
    <p:extLst>
      <p:ext uri="{BB962C8B-B14F-4D97-AF65-F5344CB8AC3E}">
        <p14:creationId xmlns:p14="http://schemas.microsoft.com/office/powerpoint/2010/main" val="3890980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A84D-068A-A98A-4028-5A5700AC6AD3}"/>
              </a:ext>
            </a:extLst>
          </p:cNvPr>
          <p:cNvSpPr>
            <a:spLocks noGrp="1"/>
          </p:cNvSpPr>
          <p:nvPr>
            <p:ph type="title"/>
          </p:nvPr>
        </p:nvSpPr>
        <p:spPr>
          <a:xfrm>
            <a:off x="632431" y="218370"/>
            <a:ext cx="10668000" cy="1524000"/>
          </a:xfrm>
        </p:spPr>
        <p:txBody>
          <a:bodyPr>
            <a:normAutofit/>
          </a:bodyPr>
          <a:lstStyle/>
          <a:p>
            <a:r>
              <a:rPr lang="en-GB" dirty="0"/>
              <a:t>5. “Batteries included” philosophy</a:t>
            </a:r>
          </a:p>
        </p:txBody>
      </p:sp>
      <p:sp>
        <p:nvSpPr>
          <p:cNvPr id="3" name="Content Placeholder 7">
            <a:extLst>
              <a:ext uri="{FF2B5EF4-FFF2-40B4-BE49-F238E27FC236}">
                <a16:creationId xmlns:a16="http://schemas.microsoft.com/office/drawing/2014/main" id="{EB3CD113-621B-B396-7078-7AFD6CFF27DA}"/>
              </a:ext>
            </a:extLst>
          </p:cNvPr>
          <p:cNvSpPr txBox="1">
            <a:spLocks/>
          </p:cNvSpPr>
          <p:nvPr/>
        </p:nvSpPr>
        <p:spPr>
          <a:xfrm>
            <a:off x="787638" y="1798889"/>
            <a:ext cx="7117222" cy="3696057"/>
          </a:xfrm>
          <a:prstGeom prst="rect">
            <a:avLst/>
          </a:prstGeom>
        </p:spPr>
        <p:txBody>
          <a:bodyPr>
            <a:normAutofit lnSpcReduction="10000"/>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FFFFFF"/>
                </a:solidFill>
              </a:rPr>
              <a:t>This refers to the way in which Python has pieces of code that are designed to carry out specific tasks, and which can be imported and used by a programmer in order to save them from having to write code to carry out every single task.</a:t>
            </a:r>
          </a:p>
          <a:p>
            <a:r>
              <a:rPr lang="en-GB" sz="2000" dirty="0">
                <a:solidFill>
                  <a:srgbClr val="FFFFFF"/>
                </a:solidFill>
              </a:rPr>
              <a:t>These are called modules.</a:t>
            </a:r>
          </a:p>
          <a:p>
            <a:r>
              <a:rPr lang="en-GB" sz="2000" dirty="0">
                <a:solidFill>
                  <a:srgbClr val="FFFFFF"/>
                </a:solidFill>
              </a:rPr>
              <a:t>In Python, these modules are loaded into your Python script by using the 'import' function.</a:t>
            </a:r>
          </a:p>
          <a:p>
            <a:r>
              <a:rPr lang="en-GB" sz="2000" dirty="0">
                <a:solidFill>
                  <a:srgbClr val="FFFFFF"/>
                </a:solidFill>
              </a:rPr>
              <a:t>There are modules for most tasks. For example:</a:t>
            </a:r>
          </a:p>
        </p:txBody>
      </p:sp>
      <p:pic>
        <p:nvPicPr>
          <p:cNvPr id="6" name="Picture 5">
            <a:extLst>
              <a:ext uri="{FF2B5EF4-FFF2-40B4-BE49-F238E27FC236}">
                <a16:creationId xmlns:a16="http://schemas.microsoft.com/office/drawing/2014/main" id="{08B5D101-4724-C10E-E220-F3DD196662A4}"/>
              </a:ext>
            </a:extLst>
          </p:cNvPr>
          <p:cNvPicPr>
            <a:picLocks noChangeAspect="1"/>
          </p:cNvPicPr>
          <p:nvPr/>
        </p:nvPicPr>
        <p:blipFill>
          <a:blip r:embed="rId2"/>
          <a:stretch>
            <a:fillRect/>
          </a:stretch>
        </p:blipFill>
        <p:spPr>
          <a:xfrm>
            <a:off x="8555408" y="1370264"/>
            <a:ext cx="2362200" cy="428625"/>
          </a:xfrm>
          <a:prstGeom prst="rect">
            <a:avLst/>
          </a:prstGeom>
        </p:spPr>
      </p:pic>
      <p:pic>
        <p:nvPicPr>
          <p:cNvPr id="8" name="Picture 7">
            <a:extLst>
              <a:ext uri="{FF2B5EF4-FFF2-40B4-BE49-F238E27FC236}">
                <a16:creationId xmlns:a16="http://schemas.microsoft.com/office/drawing/2014/main" id="{D55E1505-F36D-C3C6-C6D1-0778F8FC8B4F}"/>
              </a:ext>
            </a:extLst>
          </p:cNvPr>
          <p:cNvPicPr>
            <a:picLocks noChangeAspect="1"/>
          </p:cNvPicPr>
          <p:nvPr/>
        </p:nvPicPr>
        <p:blipFill>
          <a:blip r:embed="rId3"/>
          <a:stretch>
            <a:fillRect/>
          </a:stretch>
        </p:blipFill>
        <p:spPr>
          <a:xfrm>
            <a:off x="8445860" y="1911927"/>
            <a:ext cx="3041629" cy="3957782"/>
          </a:xfrm>
          <a:prstGeom prst="rect">
            <a:avLst/>
          </a:prstGeom>
        </p:spPr>
      </p:pic>
    </p:spTree>
    <p:extLst>
      <p:ext uri="{BB962C8B-B14F-4D97-AF65-F5344CB8AC3E}">
        <p14:creationId xmlns:p14="http://schemas.microsoft.com/office/powerpoint/2010/main" val="2862442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A84D-068A-A98A-4028-5A5700AC6AD3}"/>
              </a:ext>
            </a:extLst>
          </p:cNvPr>
          <p:cNvSpPr>
            <a:spLocks noGrp="1"/>
          </p:cNvSpPr>
          <p:nvPr>
            <p:ph type="title"/>
          </p:nvPr>
        </p:nvSpPr>
        <p:spPr>
          <a:xfrm>
            <a:off x="632431" y="218370"/>
            <a:ext cx="10668000" cy="1524000"/>
          </a:xfrm>
        </p:spPr>
        <p:txBody>
          <a:bodyPr>
            <a:normAutofit/>
          </a:bodyPr>
          <a:lstStyle/>
          <a:p>
            <a:r>
              <a:rPr lang="en-GB" dirty="0"/>
              <a:t>Advantages of Python</a:t>
            </a:r>
          </a:p>
        </p:txBody>
      </p:sp>
      <p:sp>
        <p:nvSpPr>
          <p:cNvPr id="3" name="Content Placeholder 7">
            <a:extLst>
              <a:ext uri="{FF2B5EF4-FFF2-40B4-BE49-F238E27FC236}">
                <a16:creationId xmlns:a16="http://schemas.microsoft.com/office/drawing/2014/main" id="{EB3CD113-621B-B396-7078-7AFD6CFF27DA}"/>
              </a:ext>
            </a:extLst>
          </p:cNvPr>
          <p:cNvSpPr txBox="1">
            <a:spLocks/>
          </p:cNvSpPr>
          <p:nvPr/>
        </p:nvSpPr>
        <p:spPr>
          <a:xfrm>
            <a:off x="168801" y="1798888"/>
            <a:ext cx="6670231" cy="3696057"/>
          </a:xfrm>
          <a:prstGeom prst="rect">
            <a:avLst/>
          </a:prstGeom>
        </p:spPr>
        <p:txBody>
          <a:bodyPr>
            <a:normAutofit fontScale="92500" lnSpcReduction="20000"/>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FFFFFF"/>
                </a:solidFill>
              </a:rPr>
              <a:t>Because Python is an interpretive language, it has a number of advantages:</a:t>
            </a:r>
          </a:p>
          <a:p>
            <a:pPr marL="0" indent="0">
              <a:buNone/>
            </a:pPr>
            <a:r>
              <a:rPr lang="en-GB" sz="2000" dirty="0">
                <a:solidFill>
                  <a:srgbClr val="FFFFFF"/>
                </a:solidFill>
              </a:rPr>
              <a:t>	1. Automatic memory management.</a:t>
            </a:r>
          </a:p>
          <a:p>
            <a:pPr marL="0" indent="0">
              <a:buNone/>
            </a:pPr>
            <a:r>
              <a:rPr lang="en-GB" sz="2000" dirty="0">
                <a:solidFill>
                  <a:srgbClr val="FFFFFF"/>
                </a:solidFill>
              </a:rPr>
              <a:t>	2. Expressivity and syntax that is ‘English’.</a:t>
            </a:r>
          </a:p>
          <a:p>
            <a:pPr marL="0" indent="0">
              <a:buNone/>
            </a:pPr>
            <a:r>
              <a:rPr lang="en-GB" sz="2000" dirty="0">
                <a:solidFill>
                  <a:srgbClr val="FFFFFF"/>
                </a:solidFill>
              </a:rPr>
              <a:t>	3. Ease of programming.</a:t>
            </a:r>
          </a:p>
          <a:p>
            <a:pPr marL="0" indent="0">
              <a:buNone/>
            </a:pPr>
            <a:r>
              <a:rPr lang="en-GB" sz="2000" dirty="0">
                <a:solidFill>
                  <a:srgbClr val="FFFFFF"/>
                </a:solidFill>
              </a:rPr>
              <a:t>	4. Minimises development time.</a:t>
            </a:r>
          </a:p>
          <a:p>
            <a:pPr marL="0" indent="0">
              <a:buNone/>
            </a:pPr>
            <a:r>
              <a:rPr lang="en-GB" sz="2000" dirty="0">
                <a:solidFill>
                  <a:srgbClr val="FFFFFF"/>
                </a:solidFill>
              </a:rPr>
              <a:t>	5. Python also has a focus on importing modules, a 	    feature that makes it useful for scientific 	  	     computing.</a:t>
            </a:r>
          </a:p>
        </p:txBody>
      </p:sp>
      <p:pic>
        <p:nvPicPr>
          <p:cNvPr id="5" name="Picture 4">
            <a:extLst>
              <a:ext uri="{FF2B5EF4-FFF2-40B4-BE49-F238E27FC236}">
                <a16:creationId xmlns:a16="http://schemas.microsoft.com/office/drawing/2014/main" id="{4E894D0E-8620-73EC-123D-28F61660F087}"/>
              </a:ext>
            </a:extLst>
          </p:cNvPr>
          <p:cNvPicPr>
            <a:picLocks noChangeAspect="1"/>
          </p:cNvPicPr>
          <p:nvPr/>
        </p:nvPicPr>
        <p:blipFill>
          <a:blip r:embed="rId2"/>
          <a:stretch>
            <a:fillRect/>
          </a:stretch>
        </p:blipFill>
        <p:spPr>
          <a:xfrm>
            <a:off x="6839032" y="1957530"/>
            <a:ext cx="5265130" cy="3378774"/>
          </a:xfrm>
          <a:prstGeom prst="rect">
            <a:avLst/>
          </a:prstGeom>
        </p:spPr>
      </p:pic>
    </p:spTree>
    <p:extLst>
      <p:ext uri="{BB962C8B-B14F-4D97-AF65-F5344CB8AC3E}">
        <p14:creationId xmlns:p14="http://schemas.microsoft.com/office/powerpoint/2010/main" val="126289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A84D-068A-A98A-4028-5A5700AC6AD3}"/>
              </a:ext>
            </a:extLst>
          </p:cNvPr>
          <p:cNvSpPr>
            <a:spLocks noGrp="1"/>
          </p:cNvSpPr>
          <p:nvPr>
            <p:ph type="title"/>
          </p:nvPr>
        </p:nvSpPr>
        <p:spPr>
          <a:xfrm>
            <a:off x="632431" y="218370"/>
            <a:ext cx="10668000" cy="1524000"/>
          </a:xfrm>
        </p:spPr>
        <p:txBody>
          <a:bodyPr>
            <a:normAutofit/>
          </a:bodyPr>
          <a:lstStyle/>
          <a:p>
            <a:r>
              <a:rPr lang="en-GB" dirty="0"/>
              <a:t>Disadvantages of Python</a:t>
            </a:r>
          </a:p>
        </p:txBody>
      </p:sp>
      <p:sp>
        <p:nvSpPr>
          <p:cNvPr id="3" name="Content Placeholder 7">
            <a:extLst>
              <a:ext uri="{FF2B5EF4-FFF2-40B4-BE49-F238E27FC236}">
                <a16:creationId xmlns:a16="http://schemas.microsoft.com/office/drawing/2014/main" id="{EB3CD113-621B-B396-7078-7AFD6CFF27DA}"/>
              </a:ext>
            </a:extLst>
          </p:cNvPr>
          <p:cNvSpPr txBox="1">
            <a:spLocks/>
          </p:cNvSpPr>
          <p:nvPr/>
        </p:nvSpPr>
        <p:spPr>
          <a:xfrm>
            <a:off x="168801" y="1798888"/>
            <a:ext cx="6670231" cy="3696057"/>
          </a:xfrm>
          <a:prstGeom prst="rect">
            <a:avLst/>
          </a:prstGeom>
        </p:spPr>
        <p:txBody>
          <a:bodyPr>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FFFFFF"/>
              </a:solidFill>
            </a:endParaRPr>
          </a:p>
        </p:txBody>
      </p:sp>
      <p:sp>
        <p:nvSpPr>
          <p:cNvPr id="6" name="TextBox 5">
            <a:extLst>
              <a:ext uri="{FF2B5EF4-FFF2-40B4-BE49-F238E27FC236}">
                <a16:creationId xmlns:a16="http://schemas.microsoft.com/office/drawing/2014/main" id="{ECE5B93C-D6D8-B56C-A67A-21CC543D8A43}"/>
              </a:ext>
            </a:extLst>
          </p:cNvPr>
          <p:cNvSpPr txBox="1"/>
          <p:nvPr/>
        </p:nvSpPr>
        <p:spPr>
          <a:xfrm>
            <a:off x="1093840" y="1997987"/>
            <a:ext cx="10004320" cy="1846659"/>
          </a:xfrm>
          <a:prstGeom prst="rect">
            <a:avLst/>
          </a:prstGeom>
          <a:noFill/>
        </p:spPr>
        <p:txBody>
          <a:bodyPr wrap="square">
            <a:spAutoFit/>
          </a:bodyPr>
          <a:lstStyle/>
          <a:p>
            <a:pPr marL="285750" indent="-285750">
              <a:buFont typeface="Arial" panose="020B0604020202020204" pitchFamily="34" charset="0"/>
              <a:buChar char="•"/>
            </a:pPr>
            <a:r>
              <a:rPr lang="en-GB" sz="1900" dirty="0"/>
              <a:t>However, Python does also have a number of disadvantages:</a:t>
            </a:r>
          </a:p>
          <a:p>
            <a:endParaRPr lang="en-GB" sz="1900" dirty="0"/>
          </a:p>
          <a:p>
            <a:r>
              <a:rPr lang="en-GB" sz="1900" dirty="0"/>
              <a:t>	1. Interpreted languages are slower than compiled languages.</a:t>
            </a:r>
          </a:p>
          <a:p>
            <a:r>
              <a:rPr lang="en-GB" sz="1900" dirty="0"/>
              <a:t>	2. The modules that you import are developed in a decentralised manner; this 	     can cause issues based upon individual assumptions.</a:t>
            </a:r>
          </a:p>
          <a:p>
            <a:r>
              <a:rPr lang="en-GB" sz="1900" dirty="0"/>
              <a:t>	3. Multi-threading was traditionally difficult in Python.</a:t>
            </a:r>
          </a:p>
        </p:txBody>
      </p:sp>
    </p:spTree>
    <p:extLst>
      <p:ext uri="{BB962C8B-B14F-4D97-AF65-F5344CB8AC3E}">
        <p14:creationId xmlns:p14="http://schemas.microsoft.com/office/powerpoint/2010/main" val="3239337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FAC-37B2-5A1D-249B-EEBDD67367BC}"/>
              </a:ext>
            </a:extLst>
          </p:cNvPr>
          <p:cNvSpPr>
            <a:spLocks noGrp="1"/>
          </p:cNvSpPr>
          <p:nvPr>
            <p:ph type="title"/>
          </p:nvPr>
        </p:nvSpPr>
        <p:spPr/>
        <p:txBody>
          <a:bodyPr/>
          <a:lstStyle/>
          <a:p>
            <a:r>
              <a:rPr lang="en-US" dirty="0"/>
              <a:t>Purpose of this course</a:t>
            </a:r>
          </a:p>
        </p:txBody>
      </p:sp>
    </p:spTree>
    <p:extLst>
      <p:ext uri="{BB962C8B-B14F-4D97-AF65-F5344CB8AC3E}">
        <p14:creationId xmlns:p14="http://schemas.microsoft.com/office/powerpoint/2010/main" val="972757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A84D-068A-A98A-4028-5A5700AC6AD3}"/>
              </a:ext>
            </a:extLst>
          </p:cNvPr>
          <p:cNvSpPr>
            <a:spLocks noGrp="1"/>
          </p:cNvSpPr>
          <p:nvPr>
            <p:ph type="title"/>
          </p:nvPr>
        </p:nvSpPr>
        <p:spPr>
          <a:xfrm>
            <a:off x="632431" y="218370"/>
            <a:ext cx="10668000" cy="1524000"/>
          </a:xfrm>
        </p:spPr>
        <p:txBody>
          <a:bodyPr>
            <a:normAutofit/>
          </a:bodyPr>
          <a:lstStyle/>
          <a:p>
            <a:r>
              <a:rPr lang="en-GB" dirty="0"/>
              <a:t>So, which is best?</a:t>
            </a:r>
          </a:p>
        </p:txBody>
      </p:sp>
      <p:sp>
        <p:nvSpPr>
          <p:cNvPr id="3" name="Content Placeholder 7">
            <a:extLst>
              <a:ext uri="{FF2B5EF4-FFF2-40B4-BE49-F238E27FC236}">
                <a16:creationId xmlns:a16="http://schemas.microsoft.com/office/drawing/2014/main" id="{EB3CD113-621B-B396-7078-7AFD6CFF27DA}"/>
              </a:ext>
            </a:extLst>
          </p:cNvPr>
          <p:cNvSpPr txBox="1">
            <a:spLocks/>
          </p:cNvSpPr>
          <p:nvPr/>
        </p:nvSpPr>
        <p:spPr>
          <a:xfrm>
            <a:off x="168801" y="1798888"/>
            <a:ext cx="6670231" cy="3696057"/>
          </a:xfrm>
          <a:prstGeom prst="rect">
            <a:avLst/>
          </a:prstGeom>
        </p:spPr>
        <p:txBody>
          <a:bodyPr>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FFFFFF"/>
              </a:solidFill>
            </a:endParaRPr>
          </a:p>
        </p:txBody>
      </p:sp>
      <p:sp>
        <p:nvSpPr>
          <p:cNvPr id="6" name="TextBox 5">
            <a:extLst>
              <a:ext uri="{FF2B5EF4-FFF2-40B4-BE49-F238E27FC236}">
                <a16:creationId xmlns:a16="http://schemas.microsoft.com/office/drawing/2014/main" id="{ECE5B93C-D6D8-B56C-A67A-21CC543D8A43}"/>
              </a:ext>
            </a:extLst>
          </p:cNvPr>
          <p:cNvSpPr txBox="1"/>
          <p:nvPr/>
        </p:nvSpPr>
        <p:spPr>
          <a:xfrm>
            <a:off x="545592" y="1262663"/>
            <a:ext cx="10004320" cy="1261884"/>
          </a:xfrm>
          <a:prstGeom prst="rect">
            <a:avLst/>
          </a:prstGeom>
          <a:noFill/>
        </p:spPr>
        <p:txBody>
          <a:bodyPr wrap="square">
            <a:spAutoFit/>
          </a:bodyPr>
          <a:lstStyle/>
          <a:p>
            <a:pPr marL="285750" indent="-285750">
              <a:buFont typeface="Arial" panose="020B0604020202020204" pitchFamily="34" charset="0"/>
              <a:buChar char="•"/>
            </a:pPr>
            <a:endParaRPr lang="en-GB" sz="1900" dirty="0"/>
          </a:p>
          <a:p>
            <a:pPr marL="285750" indent="-285750">
              <a:buFont typeface="Arial" panose="020B0604020202020204" pitchFamily="34" charset="0"/>
              <a:buChar char="•"/>
            </a:pPr>
            <a:r>
              <a:rPr lang="en-GB" sz="1900" dirty="0"/>
              <a:t>No one language is better than all others.</a:t>
            </a:r>
          </a:p>
          <a:p>
            <a:pPr marL="285750" indent="-285750">
              <a:buFont typeface="Arial" panose="020B0604020202020204" pitchFamily="34" charset="0"/>
              <a:buChar char="•"/>
            </a:pPr>
            <a:r>
              <a:rPr lang="en-GB" sz="1900" dirty="0"/>
              <a:t>The ‘best’ language depends on the task you are using it for and your personal preference.</a:t>
            </a:r>
          </a:p>
        </p:txBody>
      </p:sp>
      <p:pic>
        <p:nvPicPr>
          <p:cNvPr id="5" name="Picture 4">
            <a:extLst>
              <a:ext uri="{FF2B5EF4-FFF2-40B4-BE49-F238E27FC236}">
                <a16:creationId xmlns:a16="http://schemas.microsoft.com/office/drawing/2014/main" id="{4ADAC580-4C27-D588-1AED-1EEFFA530522}"/>
              </a:ext>
            </a:extLst>
          </p:cNvPr>
          <p:cNvPicPr>
            <a:picLocks noChangeAspect="1"/>
          </p:cNvPicPr>
          <p:nvPr/>
        </p:nvPicPr>
        <p:blipFill>
          <a:blip r:embed="rId2"/>
          <a:stretch>
            <a:fillRect/>
          </a:stretch>
        </p:blipFill>
        <p:spPr>
          <a:xfrm>
            <a:off x="2829242" y="2581065"/>
            <a:ext cx="6274377" cy="3674497"/>
          </a:xfrm>
          <a:prstGeom prst="rect">
            <a:avLst/>
          </a:prstGeom>
        </p:spPr>
      </p:pic>
    </p:spTree>
    <p:extLst>
      <p:ext uri="{BB962C8B-B14F-4D97-AF65-F5344CB8AC3E}">
        <p14:creationId xmlns:p14="http://schemas.microsoft.com/office/powerpoint/2010/main" val="1494099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A84D-068A-A98A-4028-5A5700AC6AD3}"/>
              </a:ext>
            </a:extLst>
          </p:cNvPr>
          <p:cNvSpPr>
            <a:spLocks noGrp="1"/>
          </p:cNvSpPr>
          <p:nvPr>
            <p:ph type="title"/>
          </p:nvPr>
        </p:nvSpPr>
        <p:spPr>
          <a:xfrm>
            <a:off x="632431" y="218370"/>
            <a:ext cx="10668000" cy="1524000"/>
          </a:xfrm>
        </p:spPr>
        <p:txBody>
          <a:bodyPr>
            <a:normAutofit/>
          </a:bodyPr>
          <a:lstStyle/>
          <a:p>
            <a:r>
              <a:rPr lang="en-GB" dirty="0"/>
              <a:t>A note on versions of Python</a:t>
            </a:r>
          </a:p>
        </p:txBody>
      </p:sp>
      <p:sp>
        <p:nvSpPr>
          <p:cNvPr id="3" name="Content Placeholder 7">
            <a:extLst>
              <a:ext uri="{FF2B5EF4-FFF2-40B4-BE49-F238E27FC236}">
                <a16:creationId xmlns:a16="http://schemas.microsoft.com/office/drawing/2014/main" id="{EB3CD113-621B-B396-7078-7AFD6CFF27DA}"/>
              </a:ext>
            </a:extLst>
          </p:cNvPr>
          <p:cNvSpPr txBox="1">
            <a:spLocks/>
          </p:cNvSpPr>
          <p:nvPr/>
        </p:nvSpPr>
        <p:spPr>
          <a:xfrm>
            <a:off x="168801" y="1798888"/>
            <a:ext cx="6670231" cy="3696057"/>
          </a:xfrm>
          <a:prstGeom prst="rect">
            <a:avLst/>
          </a:prstGeom>
        </p:spPr>
        <p:txBody>
          <a:bodyPr>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FFFFFF"/>
              </a:solidFill>
            </a:endParaRPr>
          </a:p>
        </p:txBody>
      </p:sp>
      <p:sp>
        <p:nvSpPr>
          <p:cNvPr id="6" name="TextBox 5">
            <a:extLst>
              <a:ext uri="{FF2B5EF4-FFF2-40B4-BE49-F238E27FC236}">
                <a16:creationId xmlns:a16="http://schemas.microsoft.com/office/drawing/2014/main" id="{ECE5B93C-D6D8-B56C-A67A-21CC543D8A43}"/>
              </a:ext>
            </a:extLst>
          </p:cNvPr>
          <p:cNvSpPr txBox="1"/>
          <p:nvPr/>
        </p:nvSpPr>
        <p:spPr>
          <a:xfrm>
            <a:off x="647364" y="1467916"/>
            <a:ext cx="10004320" cy="2431435"/>
          </a:xfrm>
          <a:prstGeom prst="rect">
            <a:avLst/>
          </a:prstGeom>
          <a:noFill/>
        </p:spPr>
        <p:txBody>
          <a:bodyPr wrap="square">
            <a:spAutoFit/>
          </a:bodyPr>
          <a:lstStyle/>
          <a:p>
            <a:pPr marL="285750" indent="-285750">
              <a:buFont typeface="Arial" panose="020B0604020202020204" pitchFamily="34" charset="0"/>
              <a:buChar char="•"/>
            </a:pPr>
            <a:r>
              <a:rPr lang="en-GB" sz="1900" dirty="0"/>
              <a:t>When looking up example code/issues on sites such as Stack Overflow, you are likely to encounter two slightly different syntax for Python.</a:t>
            </a:r>
          </a:p>
          <a:p>
            <a:pPr marL="285750" indent="-285750">
              <a:buFont typeface="Arial" panose="020B0604020202020204" pitchFamily="34" charset="0"/>
              <a:buChar char="•"/>
            </a:pPr>
            <a:r>
              <a:rPr lang="en-GB" sz="1900" dirty="0"/>
              <a:t>These correspond to the syntax for Python 2 and Python 3.</a:t>
            </a:r>
          </a:p>
          <a:p>
            <a:pPr marL="285750" indent="-285750">
              <a:buFont typeface="Arial" panose="020B0604020202020204" pitchFamily="34" charset="0"/>
              <a:buChar char="•"/>
            </a:pPr>
            <a:r>
              <a:rPr lang="en-GB" sz="1900" dirty="0"/>
              <a:t>Important to note since Python 3 is not backward compatible with Python 2.</a:t>
            </a:r>
          </a:p>
          <a:p>
            <a:pPr marL="285750" indent="-285750">
              <a:buFont typeface="Arial" panose="020B0604020202020204" pitchFamily="34" charset="0"/>
              <a:buChar char="•"/>
            </a:pPr>
            <a:r>
              <a:rPr lang="en-GB" sz="1900" dirty="0"/>
              <a:t>A lot of the imported modules were only available in Python 2 for quite some time, leading to a slow adoption of Python 3. </a:t>
            </a:r>
          </a:p>
          <a:p>
            <a:pPr marL="285750" indent="-285750">
              <a:buFont typeface="Arial" panose="020B0604020202020204" pitchFamily="34" charset="0"/>
              <a:buChar char="•"/>
            </a:pPr>
            <a:r>
              <a:rPr lang="en-GB" sz="1900" dirty="0"/>
              <a:t>This is not the case anymore, and the vast majority of users code in Python 3.</a:t>
            </a:r>
          </a:p>
          <a:p>
            <a:pPr marL="285750" indent="-285750">
              <a:buFont typeface="Arial" panose="020B0604020202020204" pitchFamily="34" charset="0"/>
              <a:buChar char="•"/>
            </a:pPr>
            <a:r>
              <a:rPr lang="en-GB" sz="1900" dirty="0"/>
              <a:t>Support for Python 2 ended in 2020.</a:t>
            </a:r>
          </a:p>
        </p:txBody>
      </p:sp>
      <p:pic>
        <p:nvPicPr>
          <p:cNvPr id="5" name="Picture 4">
            <a:extLst>
              <a:ext uri="{FF2B5EF4-FFF2-40B4-BE49-F238E27FC236}">
                <a16:creationId xmlns:a16="http://schemas.microsoft.com/office/drawing/2014/main" id="{1DE018E5-9B19-05E3-9DA9-A85608B52E0C}"/>
              </a:ext>
            </a:extLst>
          </p:cNvPr>
          <p:cNvPicPr>
            <a:picLocks noChangeAspect="1"/>
          </p:cNvPicPr>
          <p:nvPr/>
        </p:nvPicPr>
        <p:blipFill>
          <a:blip r:embed="rId2"/>
          <a:stretch>
            <a:fillRect/>
          </a:stretch>
        </p:blipFill>
        <p:spPr>
          <a:xfrm>
            <a:off x="1575878" y="4085245"/>
            <a:ext cx="3048000" cy="1409700"/>
          </a:xfrm>
          <a:prstGeom prst="rect">
            <a:avLst/>
          </a:prstGeom>
        </p:spPr>
      </p:pic>
      <p:pic>
        <p:nvPicPr>
          <p:cNvPr id="8" name="Picture 7">
            <a:extLst>
              <a:ext uri="{FF2B5EF4-FFF2-40B4-BE49-F238E27FC236}">
                <a16:creationId xmlns:a16="http://schemas.microsoft.com/office/drawing/2014/main" id="{D2C625E3-6C60-2E81-6ECB-4DC9D4E8755E}"/>
              </a:ext>
            </a:extLst>
          </p:cNvPr>
          <p:cNvPicPr>
            <a:picLocks noChangeAspect="1"/>
          </p:cNvPicPr>
          <p:nvPr/>
        </p:nvPicPr>
        <p:blipFill>
          <a:blip r:embed="rId3"/>
          <a:stretch>
            <a:fillRect/>
          </a:stretch>
        </p:blipFill>
        <p:spPr>
          <a:xfrm>
            <a:off x="6572682" y="4037620"/>
            <a:ext cx="3590925" cy="1457325"/>
          </a:xfrm>
          <a:prstGeom prst="rect">
            <a:avLst/>
          </a:prstGeom>
        </p:spPr>
      </p:pic>
      <p:sp>
        <p:nvSpPr>
          <p:cNvPr id="9" name="TextBox 8">
            <a:extLst>
              <a:ext uri="{FF2B5EF4-FFF2-40B4-BE49-F238E27FC236}">
                <a16:creationId xmlns:a16="http://schemas.microsoft.com/office/drawing/2014/main" id="{8449FCE6-5CD3-565B-AEF1-4DA9116719F5}"/>
              </a:ext>
            </a:extLst>
          </p:cNvPr>
          <p:cNvSpPr txBox="1"/>
          <p:nvPr/>
        </p:nvSpPr>
        <p:spPr>
          <a:xfrm>
            <a:off x="1939638" y="5551463"/>
            <a:ext cx="2105890" cy="369332"/>
          </a:xfrm>
          <a:prstGeom prst="rect">
            <a:avLst/>
          </a:prstGeom>
          <a:noFill/>
        </p:spPr>
        <p:txBody>
          <a:bodyPr wrap="square" rtlCol="0">
            <a:spAutoFit/>
          </a:bodyPr>
          <a:lstStyle/>
          <a:p>
            <a:r>
              <a:rPr lang="en-GB" dirty="0"/>
              <a:t>Python 2 syntax</a:t>
            </a:r>
          </a:p>
        </p:txBody>
      </p:sp>
      <p:sp>
        <p:nvSpPr>
          <p:cNvPr id="10" name="TextBox 9">
            <a:extLst>
              <a:ext uri="{FF2B5EF4-FFF2-40B4-BE49-F238E27FC236}">
                <a16:creationId xmlns:a16="http://schemas.microsoft.com/office/drawing/2014/main" id="{C76D6C72-0EF7-610B-C380-13943C8D817B}"/>
              </a:ext>
            </a:extLst>
          </p:cNvPr>
          <p:cNvSpPr txBox="1"/>
          <p:nvPr/>
        </p:nvSpPr>
        <p:spPr>
          <a:xfrm>
            <a:off x="7315199" y="5551463"/>
            <a:ext cx="2105890" cy="369332"/>
          </a:xfrm>
          <a:prstGeom prst="rect">
            <a:avLst/>
          </a:prstGeom>
          <a:noFill/>
        </p:spPr>
        <p:txBody>
          <a:bodyPr wrap="square" rtlCol="0">
            <a:spAutoFit/>
          </a:bodyPr>
          <a:lstStyle/>
          <a:p>
            <a:r>
              <a:rPr lang="en-GB" dirty="0"/>
              <a:t>Python 3 syntax</a:t>
            </a:r>
          </a:p>
        </p:txBody>
      </p:sp>
    </p:spTree>
    <p:extLst>
      <p:ext uri="{BB962C8B-B14F-4D97-AF65-F5344CB8AC3E}">
        <p14:creationId xmlns:p14="http://schemas.microsoft.com/office/powerpoint/2010/main" val="2870231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font, number&#10;&#10;Description automatically generated">
            <a:extLst>
              <a:ext uri="{FF2B5EF4-FFF2-40B4-BE49-F238E27FC236}">
                <a16:creationId xmlns:a16="http://schemas.microsoft.com/office/drawing/2014/main" id="{F568083A-E6D7-4671-7262-1FA0E90B1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0914" y="0"/>
            <a:ext cx="6270171" cy="6858000"/>
          </a:xfrm>
          <a:prstGeom prst="rect">
            <a:avLst/>
          </a:prstGeom>
        </p:spPr>
      </p:pic>
    </p:spTree>
    <p:extLst>
      <p:ext uri="{BB962C8B-B14F-4D97-AF65-F5344CB8AC3E}">
        <p14:creationId xmlns:p14="http://schemas.microsoft.com/office/powerpoint/2010/main" val="3411965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A3A74-B2AF-66B4-E8A8-6139D704B501}"/>
              </a:ext>
            </a:extLst>
          </p:cNvPr>
          <p:cNvSpPr>
            <a:spLocks noGrp="1"/>
          </p:cNvSpPr>
          <p:nvPr>
            <p:ph type="title"/>
          </p:nvPr>
        </p:nvSpPr>
        <p:spPr/>
        <p:txBody>
          <a:bodyPr/>
          <a:lstStyle/>
          <a:p>
            <a:r>
              <a:rPr lang="en-US" dirty="0"/>
              <a:t>Understanding your computer.</a:t>
            </a:r>
          </a:p>
        </p:txBody>
      </p:sp>
    </p:spTree>
    <p:extLst>
      <p:ext uri="{BB962C8B-B14F-4D97-AF65-F5344CB8AC3E}">
        <p14:creationId xmlns:p14="http://schemas.microsoft.com/office/powerpoint/2010/main" val="910120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A84D-068A-A98A-4028-5A5700AC6AD3}"/>
              </a:ext>
            </a:extLst>
          </p:cNvPr>
          <p:cNvSpPr>
            <a:spLocks noGrp="1"/>
          </p:cNvSpPr>
          <p:nvPr>
            <p:ph type="title"/>
          </p:nvPr>
        </p:nvSpPr>
        <p:spPr>
          <a:xfrm>
            <a:off x="632431" y="218370"/>
            <a:ext cx="10668000" cy="1524000"/>
          </a:xfrm>
        </p:spPr>
        <p:txBody>
          <a:bodyPr>
            <a:normAutofit/>
          </a:bodyPr>
          <a:lstStyle/>
          <a:p>
            <a:r>
              <a:rPr lang="en-GB" dirty="0"/>
              <a:t>File paths</a:t>
            </a:r>
          </a:p>
        </p:txBody>
      </p:sp>
      <p:sp>
        <p:nvSpPr>
          <p:cNvPr id="3" name="Content Placeholder 7">
            <a:extLst>
              <a:ext uri="{FF2B5EF4-FFF2-40B4-BE49-F238E27FC236}">
                <a16:creationId xmlns:a16="http://schemas.microsoft.com/office/drawing/2014/main" id="{EB3CD113-621B-B396-7078-7AFD6CFF27DA}"/>
              </a:ext>
            </a:extLst>
          </p:cNvPr>
          <p:cNvSpPr txBox="1">
            <a:spLocks/>
          </p:cNvSpPr>
          <p:nvPr/>
        </p:nvSpPr>
        <p:spPr>
          <a:xfrm>
            <a:off x="168801" y="1798888"/>
            <a:ext cx="6670231" cy="3696057"/>
          </a:xfrm>
          <a:prstGeom prst="rect">
            <a:avLst/>
          </a:prstGeom>
        </p:spPr>
        <p:txBody>
          <a:bodyPr>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FFFFFF"/>
              </a:solidFill>
            </a:endParaRPr>
          </a:p>
        </p:txBody>
      </p:sp>
      <p:sp>
        <p:nvSpPr>
          <p:cNvPr id="6" name="TextBox 5">
            <a:extLst>
              <a:ext uri="{FF2B5EF4-FFF2-40B4-BE49-F238E27FC236}">
                <a16:creationId xmlns:a16="http://schemas.microsoft.com/office/drawing/2014/main" id="{ECE5B93C-D6D8-B56C-A67A-21CC543D8A43}"/>
              </a:ext>
            </a:extLst>
          </p:cNvPr>
          <p:cNvSpPr txBox="1"/>
          <p:nvPr/>
        </p:nvSpPr>
        <p:spPr>
          <a:xfrm>
            <a:off x="737580" y="1606527"/>
            <a:ext cx="10004320" cy="3170099"/>
          </a:xfrm>
          <a:prstGeom prst="rect">
            <a:avLst/>
          </a:prstGeom>
          <a:noFill/>
        </p:spPr>
        <p:txBody>
          <a:bodyPr wrap="square">
            <a:spAutoFit/>
          </a:bodyPr>
          <a:lstStyle/>
          <a:p>
            <a:pPr marL="285750" indent="-285750">
              <a:buFont typeface="Arial" panose="020B0604020202020204" pitchFamily="34" charset="0"/>
              <a:buChar char="•"/>
            </a:pPr>
            <a:r>
              <a:rPr lang="en-GB" sz="2000" dirty="0"/>
              <a:t>File paths are crucial for anyone who is working with computer code to understand.</a:t>
            </a:r>
          </a:p>
          <a:p>
            <a:pPr marL="285750" indent="-285750">
              <a:buFont typeface="Arial" panose="020B0604020202020204" pitchFamily="34" charset="0"/>
              <a:buChar char="•"/>
            </a:pPr>
            <a:r>
              <a:rPr lang="en-GB" sz="2000" dirty="0"/>
              <a:t>Technically speaking, a file path is a string of characters used to identify a location in a directory structure.</a:t>
            </a:r>
          </a:p>
          <a:p>
            <a:pPr marL="285750" indent="-285750">
              <a:buFont typeface="Arial" panose="020B0604020202020204" pitchFamily="34" charset="0"/>
              <a:buChar char="•"/>
            </a:pPr>
            <a:r>
              <a:rPr lang="en-GB" sz="2000" dirty="0"/>
              <a:t>They are composed in such a way that components (folders) are separated between levels by a delimitating character.</a:t>
            </a:r>
          </a:p>
          <a:p>
            <a:pPr marL="285750" indent="-285750">
              <a:buFont typeface="Arial" panose="020B0604020202020204" pitchFamily="34" charset="0"/>
              <a:buChar char="•"/>
            </a:pPr>
            <a:r>
              <a:rPr lang="en-GB" sz="2000" dirty="0"/>
              <a:t>The delimitating character is usually a \ or :</a:t>
            </a:r>
          </a:p>
          <a:p>
            <a:pPr marL="285750" indent="-285750">
              <a:buFont typeface="Arial" panose="020B0604020202020204" pitchFamily="34" charset="0"/>
              <a:buChar char="•"/>
            </a:pPr>
            <a:r>
              <a:rPr lang="en-GB" sz="2000" dirty="0"/>
              <a:t>These paths represent directory/file relationships.</a:t>
            </a:r>
          </a:p>
          <a:p>
            <a:pPr marL="285750" indent="-285750">
              <a:buFont typeface="Arial" panose="020B0604020202020204" pitchFamily="34" charset="0"/>
              <a:buChar char="•"/>
            </a:pPr>
            <a:r>
              <a:rPr lang="en-GB" sz="2000" dirty="0"/>
              <a:t>In a non-technical sense, they are a list of increasingly sub-directories; like tree branches.</a:t>
            </a:r>
          </a:p>
        </p:txBody>
      </p:sp>
    </p:spTree>
    <p:extLst>
      <p:ext uri="{BB962C8B-B14F-4D97-AF65-F5344CB8AC3E}">
        <p14:creationId xmlns:p14="http://schemas.microsoft.com/office/powerpoint/2010/main" val="889638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DDFB2-52EE-5F0A-D300-884D054CEFD0}"/>
              </a:ext>
            </a:extLst>
          </p:cNvPr>
          <p:cNvSpPr>
            <a:spLocks noGrp="1"/>
          </p:cNvSpPr>
          <p:nvPr>
            <p:ph type="title"/>
          </p:nvPr>
        </p:nvSpPr>
        <p:spPr>
          <a:xfrm>
            <a:off x="691662" y="199292"/>
            <a:ext cx="10041988" cy="926123"/>
          </a:xfrm>
        </p:spPr>
        <p:txBody>
          <a:bodyPr/>
          <a:lstStyle/>
          <a:p>
            <a:r>
              <a:rPr lang="en-US" dirty="0"/>
              <a:t>Windows absolute path</a:t>
            </a:r>
          </a:p>
        </p:txBody>
      </p:sp>
      <p:pic>
        <p:nvPicPr>
          <p:cNvPr id="4" name="Picture 3">
            <a:extLst>
              <a:ext uri="{FF2B5EF4-FFF2-40B4-BE49-F238E27FC236}">
                <a16:creationId xmlns:a16="http://schemas.microsoft.com/office/drawing/2014/main" id="{D7572A0C-E842-8FBC-D566-3E7AF39DA72F}"/>
              </a:ext>
            </a:extLst>
          </p:cNvPr>
          <p:cNvPicPr>
            <a:picLocks noChangeAspect="1"/>
          </p:cNvPicPr>
          <p:nvPr/>
        </p:nvPicPr>
        <p:blipFill>
          <a:blip r:embed="rId2"/>
          <a:stretch>
            <a:fillRect/>
          </a:stretch>
        </p:blipFill>
        <p:spPr>
          <a:xfrm>
            <a:off x="2037785" y="2197682"/>
            <a:ext cx="7772400" cy="4309543"/>
          </a:xfrm>
          <a:prstGeom prst="rect">
            <a:avLst/>
          </a:prstGeom>
        </p:spPr>
      </p:pic>
      <p:sp>
        <p:nvSpPr>
          <p:cNvPr id="5" name="TextBox 4">
            <a:extLst>
              <a:ext uri="{FF2B5EF4-FFF2-40B4-BE49-F238E27FC236}">
                <a16:creationId xmlns:a16="http://schemas.microsoft.com/office/drawing/2014/main" id="{560234B6-9A95-C0B1-C356-D5DC14C4B470}"/>
              </a:ext>
            </a:extLst>
          </p:cNvPr>
          <p:cNvSpPr txBox="1"/>
          <p:nvPr/>
        </p:nvSpPr>
        <p:spPr>
          <a:xfrm>
            <a:off x="2518673" y="1469188"/>
            <a:ext cx="6625327" cy="384721"/>
          </a:xfrm>
          <a:prstGeom prst="rect">
            <a:avLst/>
          </a:prstGeom>
          <a:noFill/>
        </p:spPr>
        <p:txBody>
          <a:bodyPr wrap="square">
            <a:spAutoFit/>
          </a:bodyPr>
          <a:lstStyle/>
          <a:p>
            <a:r>
              <a:rPr lang="en-GB" sz="1900" dirty="0"/>
              <a:t>C://Users/JohnSmith/Downloads/My_downloaded_file.csv</a:t>
            </a:r>
          </a:p>
        </p:txBody>
      </p:sp>
    </p:spTree>
    <p:extLst>
      <p:ext uri="{BB962C8B-B14F-4D97-AF65-F5344CB8AC3E}">
        <p14:creationId xmlns:p14="http://schemas.microsoft.com/office/powerpoint/2010/main" val="3960425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EEDE5-143D-1B57-56D5-D51573B25CB7}"/>
              </a:ext>
            </a:extLst>
          </p:cNvPr>
          <p:cNvSpPr>
            <a:spLocks noGrp="1"/>
          </p:cNvSpPr>
          <p:nvPr>
            <p:ph type="title"/>
          </p:nvPr>
        </p:nvSpPr>
        <p:spPr>
          <a:xfrm>
            <a:off x="762000" y="171157"/>
            <a:ext cx="10668000" cy="1524000"/>
          </a:xfrm>
        </p:spPr>
        <p:txBody>
          <a:bodyPr/>
          <a:lstStyle/>
          <a:p>
            <a:r>
              <a:rPr lang="en-US" dirty="0"/>
              <a:t>Mac absolute path</a:t>
            </a:r>
          </a:p>
        </p:txBody>
      </p:sp>
      <p:pic>
        <p:nvPicPr>
          <p:cNvPr id="3" name="Picture 2">
            <a:extLst>
              <a:ext uri="{FF2B5EF4-FFF2-40B4-BE49-F238E27FC236}">
                <a16:creationId xmlns:a16="http://schemas.microsoft.com/office/drawing/2014/main" id="{25A363B5-3733-F8C9-9A23-D9F8A0674FDA}"/>
              </a:ext>
            </a:extLst>
          </p:cNvPr>
          <p:cNvPicPr>
            <a:picLocks noChangeAspect="1"/>
          </p:cNvPicPr>
          <p:nvPr/>
        </p:nvPicPr>
        <p:blipFill>
          <a:blip r:embed="rId3"/>
          <a:stretch>
            <a:fillRect/>
          </a:stretch>
        </p:blipFill>
        <p:spPr>
          <a:xfrm>
            <a:off x="1797342" y="2354775"/>
            <a:ext cx="7613944" cy="4233479"/>
          </a:xfrm>
          <a:prstGeom prst="rect">
            <a:avLst/>
          </a:prstGeom>
        </p:spPr>
      </p:pic>
      <p:sp>
        <p:nvSpPr>
          <p:cNvPr id="4" name="TextBox 3">
            <a:extLst>
              <a:ext uri="{FF2B5EF4-FFF2-40B4-BE49-F238E27FC236}">
                <a16:creationId xmlns:a16="http://schemas.microsoft.com/office/drawing/2014/main" id="{CCAEA95D-BE5C-9FAC-4B54-E8497B9A2116}"/>
              </a:ext>
            </a:extLst>
          </p:cNvPr>
          <p:cNvSpPr txBox="1"/>
          <p:nvPr/>
        </p:nvSpPr>
        <p:spPr>
          <a:xfrm>
            <a:off x="2488598" y="1640244"/>
            <a:ext cx="6625327" cy="384721"/>
          </a:xfrm>
          <a:prstGeom prst="rect">
            <a:avLst/>
          </a:prstGeom>
          <a:noFill/>
        </p:spPr>
        <p:txBody>
          <a:bodyPr wrap="square">
            <a:spAutoFit/>
          </a:bodyPr>
          <a:lstStyle/>
          <a:p>
            <a:r>
              <a:rPr lang="en-GB" sz="1900" dirty="0"/>
              <a:t>/Users/JohnSmith/Downloads/My_downloaded_file.csv</a:t>
            </a:r>
          </a:p>
        </p:txBody>
      </p:sp>
    </p:spTree>
    <p:extLst>
      <p:ext uri="{BB962C8B-B14F-4D97-AF65-F5344CB8AC3E}">
        <p14:creationId xmlns:p14="http://schemas.microsoft.com/office/powerpoint/2010/main" val="152340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A84D-068A-A98A-4028-5A5700AC6AD3}"/>
              </a:ext>
            </a:extLst>
          </p:cNvPr>
          <p:cNvSpPr>
            <a:spLocks noGrp="1"/>
          </p:cNvSpPr>
          <p:nvPr>
            <p:ph type="title"/>
          </p:nvPr>
        </p:nvSpPr>
        <p:spPr>
          <a:xfrm>
            <a:off x="608681" y="0"/>
            <a:ext cx="10668000" cy="1524000"/>
          </a:xfrm>
        </p:spPr>
        <p:txBody>
          <a:bodyPr>
            <a:normAutofit/>
          </a:bodyPr>
          <a:lstStyle/>
          <a:p>
            <a:r>
              <a:rPr lang="en-GB" dirty="0"/>
              <a:t>Absolute vs relative paths</a:t>
            </a:r>
          </a:p>
        </p:txBody>
      </p:sp>
      <p:sp>
        <p:nvSpPr>
          <p:cNvPr id="3" name="Content Placeholder 7">
            <a:extLst>
              <a:ext uri="{FF2B5EF4-FFF2-40B4-BE49-F238E27FC236}">
                <a16:creationId xmlns:a16="http://schemas.microsoft.com/office/drawing/2014/main" id="{EB3CD113-621B-B396-7078-7AFD6CFF27DA}"/>
              </a:ext>
            </a:extLst>
          </p:cNvPr>
          <p:cNvSpPr txBox="1">
            <a:spLocks/>
          </p:cNvSpPr>
          <p:nvPr/>
        </p:nvSpPr>
        <p:spPr>
          <a:xfrm>
            <a:off x="168801" y="1798888"/>
            <a:ext cx="6670231" cy="3696057"/>
          </a:xfrm>
          <a:prstGeom prst="rect">
            <a:avLst/>
          </a:prstGeom>
        </p:spPr>
        <p:txBody>
          <a:bodyPr>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FFFFFF"/>
              </a:solidFill>
            </a:endParaRPr>
          </a:p>
        </p:txBody>
      </p:sp>
      <p:sp>
        <p:nvSpPr>
          <p:cNvPr id="6" name="TextBox 5">
            <a:extLst>
              <a:ext uri="{FF2B5EF4-FFF2-40B4-BE49-F238E27FC236}">
                <a16:creationId xmlns:a16="http://schemas.microsoft.com/office/drawing/2014/main" id="{ECE5B93C-D6D8-B56C-A67A-21CC543D8A43}"/>
              </a:ext>
            </a:extLst>
          </p:cNvPr>
          <p:cNvSpPr txBox="1"/>
          <p:nvPr/>
        </p:nvSpPr>
        <p:spPr>
          <a:xfrm>
            <a:off x="737580" y="1101798"/>
            <a:ext cx="11285619" cy="6232475"/>
          </a:xfrm>
          <a:prstGeom prst="rect">
            <a:avLst/>
          </a:prstGeom>
          <a:noFill/>
        </p:spPr>
        <p:txBody>
          <a:bodyPr wrap="square">
            <a:spAutoFit/>
          </a:bodyPr>
          <a:lstStyle/>
          <a:p>
            <a:pPr marL="285750" indent="-285750">
              <a:buFont typeface="Arial" panose="020B0604020202020204" pitchFamily="34" charset="0"/>
              <a:buChar char="•"/>
            </a:pPr>
            <a:r>
              <a:rPr lang="en-GB" sz="1900" dirty="0"/>
              <a:t>The absolute path includes the root directory, and will therefore always point to the same location on a machine:</a:t>
            </a:r>
          </a:p>
          <a:p>
            <a:pPr marL="285750" indent="-285750">
              <a:buFont typeface="Arial" panose="020B0604020202020204" pitchFamily="34" charset="0"/>
              <a:buChar char="•"/>
            </a:pPr>
            <a:endParaRPr lang="en-GB" sz="1900" dirty="0"/>
          </a:p>
          <a:p>
            <a:r>
              <a:rPr lang="en-GB" sz="1900" dirty="0"/>
              <a:t>	Windows:</a:t>
            </a:r>
          </a:p>
          <a:p>
            <a:r>
              <a:rPr lang="en-GB" sz="1900" dirty="0"/>
              <a:t>	C://Users/JohnSmith/Downloads/My_downloaded_file.csv</a:t>
            </a:r>
          </a:p>
          <a:p>
            <a:r>
              <a:rPr lang="en-GB" sz="1900" dirty="0"/>
              <a:t>	</a:t>
            </a:r>
          </a:p>
          <a:p>
            <a:r>
              <a:rPr lang="en-GB" sz="1900" dirty="0"/>
              <a:t>	Mac:</a:t>
            </a:r>
          </a:p>
          <a:p>
            <a:r>
              <a:rPr lang="en-GB" sz="1900" dirty="0"/>
              <a:t>	/Users/JohnSmith/Downloads/My_downloaded_file.csv</a:t>
            </a:r>
          </a:p>
          <a:p>
            <a:endParaRPr lang="en-GB" sz="1900" dirty="0"/>
          </a:p>
          <a:p>
            <a:pPr marL="342900" indent="-342900">
              <a:buFont typeface="Arial" panose="020B0604020202020204" pitchFamily="34" charset="0"/>
              <a:buChar char="•"/>
            </a:pPr>
            <a:r>
              <a:rPr lang="en-GB" sz="1900" dirty="0"/>
              <a:t>In contrast, a relative path begins from some working directory, and therefore does not require an absolute path:</a:t>
            </a:r>
          </a:p>
          <a:p>
            <a:endParaRPr lang="en-GB" sz="1900" dirty="0"/>
          </a:p>
          <a:p>
            <a:r>
              <a:rPr lang="en-GB" sz="1900" dirty="0"/>
              <a:t>	Downloads/My_downloaded_file.csv</a:t>
            </a:r>
          </a:p>
          <a:p>
            <a:endParaRPr lang="en-GB" sz="1900" dirty="0"/>
          </a:p>
          <a:p>
            <a:pPr marL="342900" indent="-342900">
              <a:buFont typeface="Arial" panose="020B0604020202020204" pitchFamily="34" charset="0"/>
              <a:buChar char="•"/>
            </a:pPr>
            <a:r>
              <a:rPr lang="en-GB" sz="1900" dirty="0"/>
              <a:t>If the working directory is the most sub-folder, then the filename itself can constitute a relative path:</a:t>
            </a:r>
          </a:p>
          <a:p>
            <a:pPr marL="342900" indent="-342900">
              <a:buFont typeface="Arial" panose="020B0604020202020204" pitchFamily="34" charset="0"/>
              <a:buChar char="•"/>
            </a:pPr>
            <a:endParaRPr lang="en-GB" sz="1900" dirty="0"/>
          </a:p>
          <a:p>
            <a:r>
              <a:rPr lang="en-GB" sz="1900" dirty="0"/>
              <a:t>	My_downloaded_file.csv</a:t>
            </a:r>
          </a:p>
          <a:p>
            <a:endParaRPr lang="en-GB" sz="1900" dirty="0"/>
          </a:p>
          <a:p>
            <a:endParaRPr lang="en-GB" sz="1900" dirty="0"/>
          </a:p>
          <a:p>
            <a:endParaRPr lang="en-GB" sz="1900" dirty="0"/>
          </a:p>
        </p:txBody>
      </p:sp>
    </p:spTree>
    <p:extLst>
      <p:ext uri="{BB962C8B-B14F-4D97-AF65-F5344CB8AC3E}">
        <p14:creationId xmlns:p14="http://schemas.microsoft.com/office/powerpoint/2010/main" val="1831160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A3A74-B2AF-66B4-E8A8-6139D704B501}"/>
              </a:ext>
            </a:extLst>
          </p:cNvPr>
          <p:cNvSpPr>
            <a:spLocks noGrp="1"/>
          </p:cNvSpPr>
          <p:nvPr>
            <p:ph type="title"/>
          </p:nvPr>
        </p:nvSpPr>
        <p:spPr/>
        <p:txBody>
          <a:bodyPr/>
          <a:lstStyle/>
          <a:p>
            <a:r>
              <a:rPr lang="en-US" dirty="0"/>
              <a:t>Setting up your scientific computing environment.</a:t>
            </a:r>
          </a:p>
        </p:txBody>
      </p:sp>
    </p:spTree>
    <p:extLst>
      <p:ext uri="{BB962C8B-B14F-4D97-AF65-F5344CB8AC3E}">
        <p14:creationId xmlns:p14="http://schemas.microsoft.com/office/powerpoint/2010/main" val="3286425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A84D-068A-A98A-4028-5A5700AC6AD3}"/>
              </a:ext>
            </a:extLst>
          </p:cNvPr>
          <p:cNvSpPr>
            <a:spLocks noGrp="1"/>
          </p:cNvSpPr>
          <p:nvPr>
            <p:ph type="title"/>
          </p:nvPr>
        </p:nvSpPr>
        <p:spPr>
          <a:xfrm>
            <a:off x="632431" y="218370"/>
            <a:ext cx="10668000" cy="1524000"/>
          </a:xfrm>
        </p:spPr>
        <p:txBody>
          <a:bodyPr>
            <a:normAutofit/>
          </a:bodyPr>
          <a:lstStyle/>
          <a:p>
            <a:r>
              <a:rPr lang="en-GB" dirty="0"/>
              <a:t>Command line computing</a:t>
            </a:r>
          </a:p>
        </p:txBody>
      </p:sp>
      <p:sp>
        <p:nvSpPr>
          <p:cNvPr id="3" name="Content Placeholder 7">
            <a:extLst>
              <a:ext uri="{FF2B5EF4-FFF2-40B4-BE49-F238E27FC236}">
                <a16:creationId xmlns:a16="http://schemas.microsoft.com/office/drawing/2014/main" id="{EB3CD113-621B-B396-7078-7AFD6CFF27DA}"/>
              </a:ext>
            </a:extLst>
          </p:cNvPr>
          <p:cNvSpPr txBox="1">
            <a:spLocks/>
          </p:cNvSpPr>
          <p:nvPr/>
        </p:nvSpPr>
        <p:spPr>
          <a:xfrm>
            <a:off x="168801" y="1798888"/>
            <a:ext cx="6670231" cy="3696057"/>
          </a:xfrm>
          <a:prstGeom prst="rect">
            <a:avLst/>
          </a:prstGeom>
        </p:spPr>
        <p:txBody>
          <a:bodyPr>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FFFFFF"/>
              </a:solidFill>
            </a:endParaRPr>
          </a:p>
        </p:txBody>
      </p:sp>
      <p:sp>
        <p:nvSpPr>
          <p:cNvPr id="6" name="TextBox 5">
            <a:extLst>
              <a:ext uri="{FF2B5EF4-FFF2-40B4-BE49-F238E27FC236}">
                <a16:creationId xmlns:a16="http://schemas.microsoft.com/office/drawing/2014/main" id="{ECE5B93C-D6D8-B56C-A67A-21CC543D8A43}"/>
              </a:ext>
            </a:extLst>
          </p:cNvPr>
          <p:cNvSpPr txBox="1"/>
          <p:nvPr/>
        </p:nvSpPr>
        <p:spPr>
          <a:xfrm>
            <a:off x="891569" y="1638859"/>
            <a:ext cx="10408862" cy="2862322"/>
          </a:xfrm>
          <a:prstGeom prst="rect">
            <a:avLst/>
          </a:prstGeom>
          <a:noFill/>
        </p:spPr>
        <p:txBody>
          <a:bodyPr wrap="square">
            <a:spAutoFit/>
          </a:bodyPr>
          <a:lstStyle/>
          <a:p>
            <a:pPr marL="285750" indent="-285750">
              <a:buFont typeface="Arial" panose="020B0604020202020204" pitchFamily="34" charset="0"/>
              <a:buChar char="•"/>
            </a:pPr>
            <a:r>
              <a:rPr lang="en-GB" sz="2000" dirty="0"/>
              <a:t>Doing CSS sometimes involves working with the command line or “in the terminal”</a:t>
            </a:r>
          </a:p>
          <a:p>
            <a:pPr marL="285750" indent="-285750">
              <a:buFont typeface="Arial" panose="020B0604020202020204" pitchFamily="34" charset="0"/>
              <a:buChar char="•"/>
            </a:pPr>
            <a:r>
              <a:rPr lang="en-GB" sz="2000" dirty="0"/>
              <a:t>While this may seem archaic given the proliferation of nice GUIs (Graphical User Interfaces), learning how to use the command line to a basic level enables access to a lot of useful tools and functions; i.e. access and using remote machines.</a:t>
            </a:r>
          </a:p>
          <a:p>
            <a:pPr marL="285750" indent="-285750">
              <a:buFont typeface="Arial" panose="020B0604020202020204" pitchFamily="34" charset="0"/>
              <a:buChar char="•"/>
            </a:pPr>
            <a:r>
              <a:rPr lang="en-GB" sz="2000" dirty="0"/>
              <a:t>Regardless of which operating system you are using, the command line is the common point of departure.</a:t>
            </a:r>
          </a:p>
          <a:p>
            <a:pPr marL="285750" indent="-285750">
              <a:buFont typeface="Arial" panose="020B0604020202020204" pitchFamily="34" charset="0"/>
              <a:buChar char="•"/>
            </a:pPr>
            <a:r>
              <a:rPr lang="en-GB" sz="2000" dirty="0"/>
              <a:t>When we are “working in the terminal” or “command line”, we mean we are interacting with a program called the shell, which we interact with by typing commands into the terminal.</a:t>
            </a:r>
          </a:p>
        </p:txBody>
      </p:sp>
    </p:spTree>
    <p:extLst>
      <p:ext uri="{BB962C8B-B14F-4D97-AF65-F5344CB8AC3E}">
        <p14:creationId xmlns:p14="http://schemas.microsoft.com/office/powerpoint/2010/main" val="3819491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11400-4F48-098B-6719-51D74AD5FDA6}"/>
              </a:ext>
            </a:extLst>
          </p:cNvPr>
          <p:cNvSpPr>
            <a:spLocks noGrp="1"/>
          </p:cNvSpPr>
          <p:nvPr>
            <p:ph type="title"/>
          </p:nvPr>
        </p:nvSpPr>
        <p:spPr>
          <a:xfrm>
            <a:off x="677917" y="232764"/>
            <a:ext cx="10836166" cy="1524000"/>
          </a:xfrm>
        </p:spPr>
        <p:txBody>
          <a:bodyPr/>
          <a:lstStyle/>
          <a:p>
            <a:r>
              <a:rPr lang="en-GB" dirty="0"/>
              <a:t>Why code?</a:t>
            </a:r>
          </a:p>
        </p:txBody>
      </p:sp>
      <p:sp>
        <p:nvSpPr>
          <p:cNvPr id="6" name="Content Placeholder 7">
            <a:extLst>
              <a:ext uri="{FF2B5EF4-FFF2-40B4-BE49-F238E27FC236}">
                <a16:creationId xmlns:a16="http://schemas.microsoft.com/office/drawing/2014/main" id="{0AAB346E-9C54-FCA6-5D9F-5815D52381F8}"/>
              </a:ext>
            </a:extLst>
          </p:cNvPr>
          <p:cNvSpPr>
            <a:spLocks noGrp="1"/>
          </p:cNvSpPr>
          <p:nvPr>
            <p:ph sz="half" idx="1"/>
          </p:nvPr>
        </p:nvSpPr>
        <p:spPr>
          <a:xfrm>
            <a:off x="677917" y="1523999"/>
            <a:ext cx="11015852" cy="3810001"/>
          </a:xfrm>
        </p:spPr>
        <p:txBody>
          <a:bodyPr>
            <a:normAutofit/>
          </a:bodyPr>
          <a:lstStyle/>
          <a:p>
            <a:r>
              <a:rPr lang="en-GB" sz="2400" dirty="0">
                <a:solidFill>
                  <a:srgbClr val="FFFFFF"/>
                </a:solidFill>
              </a:rPr>
              <a:t>There are several reason why learning to code is useful:</a:t>
            </a:r>
          </a:p>
          <a:p>
            <a:pPr marL="0" indent="0">
              <a:buNone/>
            </a:pPr>
            <a:r>
              <a:rPr lang="en-GB" sz="2400" dirty="0">
                <a:solidFill>
                  <a:srgbClr val="FFFFFF"/>
                </a:solidFill>
              </a:rPr>
              <a:t>	1. Careers that use coding and programming have great earning 	 	    potential.</a:t>
            </a:r>
          </a:p>
          <a:p>
            <a:pPr marL="0" indent="0">
              <a:buNone/>
            </a:pPr>
            <a:r>
              <a:rPr lang="en-GB" sz="2400" dirty="0">
                <a:solidFill>
                  <a:srgbClr val="FFFFFF"/>
                </a:solidFill>
              </a:rPr>
              <a:t>	2. The market demand for people with coding and programming 	 	     skills is strong and will remain so.</a:t>
            </a:r>
          </a:p>
          <a:p>
            <a:pPr marL="0" indent="0">
              <a:buNone/>
            </a:pPr>
            <a:r>
              <a:rPr lang="en-GB" sz="2400" dirty="0">
                <a:solidFill>
                  <a:srgbClr val="FFFFFF"/>
                </a:solidFill>
              </a:rPr>
              <a:t>	3. Due to the wide range of sectors and industries that utilise 		     coding and programming, having these skills offer career flexibility.</a:t>
            </a:r>
          </a:p>
        </p:txBody>
      </p:sp>
    </p:spTree>
    <p:extLst>
      <p:ext uri="{BB962C8B-B14F-4D97-AF65-F5344CB8AC3E}">
        <p14:creationId xmlns:p14="http://schemas.microsoft.com/office/powerpoint/2010/main" val="2132446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A84D-068A-A98A-4028-5A5700AC6AD3}"/>
              </a:ext>
            </a:extLst>
          </p:cNvPr>
          <p:cNvSpPr>
            <a:spLocks noGrp="1"/>
          </p:cNvSpPr>
          <p:nvPr>
            <p:ph type="title"/>
          </p:nvPr>
        </p:nvSpPr>
        <p:spPr>
          <a:xfrm>
            <a:off x="632431" y="218370"/>
            <a:ext cx="10668000" cy="1524000"/>
          </a:xfrm>
        </p:spPr>
        <p:txBody>
          <a:bodyPr>
            <a:normAutofit/>
          </a:bodyPr>
          <a:lstStyle/>
          <a:p>
            <a:r>
              <a:rPr lang="en-GB" dirty="0"/>
              <a:t>The shell</a:t>
            </a:r>
          </a:p>
        </p:txBody>
      </p:sp>
      <p:sp>
        <p:nvSpPr>
          <p:cNvPr id="3" name="Content Placeholder 7">
            <a:extLst>
              <a:ext uri="{FF2B5EF4-FFF2-40B4-BE49-F238E27FC236}">
                <a16:creationId xmlns:a16="http://schemas.microsoft.com/office/drawing/2014/main" id="{EB3CD113-621B-B396-7078-7AFD6CFF27DA}"/>
              </a:ext>
            </a:extLst>
          </p:cNvPr>
          <p:cNvSpPr txBox="1">
            <a:spLocks/>
          </p:cNvSpPr>
          <p:nvPr/>
        </p:nvSpPr>
        <p:spPr>
          <a:xfrm>
            <a:off x="168801" y="1798888"/>
            <a:ext cx="6670231" cy="3696057"/>
          </a:xfrm>
          <a:prstGeom prst="rect">
            <a:avLst/>
          </a:prstGeom>
        </p:spPr>
        <p:txBody>
          <a:bodyPr>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FFFFFF"/>
              </a:solidFill>
            </a:endParaRPr>
          </a:p>
        </p:txBody>
      </p:sp>
      <p:sp>
        <p:nvSpPr>
          <p:cNvPr id="6" name="TextBox 5">
            <a:extLst>
              <a:ext uri="{FF2B5EF4-FFF2-40B4-BE49-F238E27FC236}">
                <a16:creationId xmlns:a16="http://schemas.microsoft.com/office/drawing/2014/main" id="{ECE5B93C-D6D8-B56C-A67A-21CC543D8A43}"/>
              </a:ext>
            </a:extLst>
          </p:cNvPr>
          <p:cNvSpPr txBox="1"/>
          <p:nvPr/>
        </p:nvSpPr>
        <p:spPr>
          <a:xfrm>
            <a:off x="765594" y="1657870"/>
            <a:ext cx="10004320" cy="1554272"/>
          </a:xfrm>
          <a:prstGeom prst="rect">
            <a:avLst/>
          </a:prstGeom>
          <a:noFill/>
        </p:spPr>
        <p:txBody>
          <a:bodyPr wrap="square">
            <a:spAutoFit/>
          </a:bodyPr>
          <a:lstStyle/>
          <a:p>
            <a:pPr marL="285750" indent="-285750">
              <a:buFont typeface="Arial" panose="020B0604020202020204" pitchFamily="34" charset="0"/>
              <a:buChar char="•"/>
            </a:pPr>
            <a:r>
              <a:rPr lang="en-GB" sz="1900" dirty="0"/>
              <a:t>All Operating Systems (OS) come with pre-installed terminal applications.</a:t>
            </a:r>
          </a:p>
          <a:p>
            <a:pPr marL="285750" indent="-285750">
              <a:buFont typeface="Arial" panose="020B0604020202020204" pitchFamily="34" charset="0"/>
              <a:buChar char="•"/>
            </a:pPr>
            <a:r>
              <a:rPr lang="en-GB" sz="1900" dirty="0"/>
              <a:t>As we’ll see later in the course, these might not be the ones we actually want to use for our work, but for the time being, we’ll be using these default ones.</a:t>
            </a:r>
          </a:p>
          <a:p>
            <a:pPr marL="285750" indent="-285750">
              <a:buFont typeface="Arial" panose="020B0604020202020204" pitchFamily="34" charset="0"/>
              <a:buChar char="•"/>
            </a:pPr>
            <a:r>
              <a:rPr lang="en-GB" sz="1900" dirty="0"/>
              <a:t>Let’s open the terminal.</a:t>
            </a:r>
          </a:p>
          <a:p>
            <a:pPr marL="285750" indent="-285750">
              <a:buFont typeface="Arial" panose="020B0604020202020204" pitchFamily="34" charset="0"/>
              <a:buChar char="•"/>
            </a:pPr>
            <a:endParaRPr lang="en-GB" sz="1900" dirty="0"/>
          </a:p>
        </p:txBody>
      </p:sp>
      <p:sp>
        <p:nvSpPr>
          <p:cNvPr id="4" name="TextBox 3">
            <a:extLst>
              <a:ext uri="{FF2B5EF4-FFF2-40B4-BE49-F238E27FC236}">
                <a16:creationId xmlns:a16="http://schemas.microsoft.com/office/drawing/2014/main" id="{45B91014-4651-E8BB-7987-DA3DB6A1A872}"/>
              </a:ext>
            </a:extLst>
          </p:cNvPr>
          <p:cNvSpPr txBox="1"/>
          <p:nvPr/>
        </p:nvSpPr>
        <p:spPr>
          <a:xfrm>
            <a:off x="416681" y="3091659"/>
            <a:ext cx="6174469" cy="1261884"/>
          </a:xfrm>
          <a:prstGeom prst="rect">
            <a:avLst/>
          </a:prstGeom>
          <a:noFill/>
        </p:spPr>
        <p:txBody>
          <a:bodyPr wrap="square">
            <a:spAutoFit/>
          </a:bodyPr>
          <a:lstStyle/>
          <a:p>
            <a:r>
              <a:rPr lang="en-GB" sz="1900" b="1" dirty="0"/>
              <a:t>Windows:</a:t>
            </a:r>
          </a:p>
          <a:p>
            <a:pPr marL="457200" indent="-457200">
              <a:buAutoNum type="arabicPeriod"/>
            </a:pPr>
            <a:r>
              <a:rPr lang="en-GB" sz="1900" dirty="0"/>
              <a:t>Click on the search icon in the task bar.</a:t>
            </a:r>
          </a:p>
          <a:p>
            <a:pPr marL="457200" indent="-457200">
              <a:buAutoNum type="arabicPeriod"/>
            </a:pPr>
            <a:r>
              <a:rPr lang="en-GB" sz="1900" dirty="0"/>
              <a:t>Type </a:t>
            </a:r>
            <a:r>
              <a:rPr lang="en-GB" sz="1900" i="1" dirty="0"/>
              <a:t>CMD</a:t>
            </a:r>
          </a:p>
          <a:p>
            <a:r>
              <a:rPr lang="en-GB" sz="1900" dirty="0"/>
              <a:t>3.    Click on the command prompt app icon to open.</a:t>
            </a:r>
          </a:p>
        </p:txBody>
      </p:sp>
      <p:sp>
        <p:nvSpPr>
          <p:cNvPr id="5" name="TextBox 4">
            <a:extLst>
              <a:ext uri="{FF2B5EF4-FFF2-40B4-BE49-F238E27FC236}">
                <a16:creationId xmlns:a16="http://schemas.microsoft.com/office/drawing/2014/main" id="{9A570AB8-57E8-8470-AD28-202E1DE4C8B6}"/>
              </a:ext>
            </a:extLst>
          </p:cNvPr>
          <p:cNvSpPr txBox="1"/>
          <p:nvPr/>
        </p:nvSpPr>
        <p:spPr>
          <a:xfrm>
            <a:off x="6839032" y="3109335"/>
            <a:ext cx="4959497" cy="1261884"/>
          </a:xfrm>
          <a:prstGeom prst="rect">
            <a:avLst/>
          </a:prstGeom>
          <a:noFill/>
        </p:spPr>
        <p:txBody>
          <a:bodyPr wrap="square">
            <a:spAutoFit/>
          </a:bodyPr>
          <a:lstStyle/>
          <a:p>
            <a:r>
              <a:rPr lang="en-GB" sz="1900" b="1" dirty="0"/>
              <a:t>Mac:</a:t>
            </a:r>
          </a:p>
          <a:p>
            <a:pPr marL="457200" indent="-457200">
              <a:buAutoNum type="arabicPeriod"/>
            </a:pPr>
            <a:r>
              <a:rPr lang="en-GB" sz="1900" dirty="0"/>
              <a:t>Click the launchpad</a:t>
            </a:r>
          </a:p>
          <a:p>
            <a:pPr marL="457200" indent="-457200">
              <a:buAutoNum type="arabicPeriod"/>
            </a:pPr>
            <a:r>
              <a:rPr lang="en-GB" sz="1900" dirty="0"/>
              <a:t>In the search bar, type </a:t>
            </a:r>
            <a:r>
              <a:rPr lang="en-GB" sz="1900" i="1" dirty="0"/>
              <a:t>terminal</a:t>
            </a:r>
            <a:endParaRPr lang="en-GB" sz="1900" dirty="0"/>
          </a:p>
          <a:p>
            <a:r>
              <a:rPr lang="en-GB" sz="1900" dirty="0"/>
              <a:t>3.    Click on the terminal app icon to open.</a:t>
            </a:r>
          </a:p>
        </p:txBody>
      </p:sp>
      <p:pic>
        <p:nvPicPr>
          <p:cNvPr id="9" name="Picture 8">
            <a:extLst>
              <a:ext uri="{FF2B5EF4-FFF2-40B4-BE49-F238E27FC236}">
                <a16:creationId xmlns:a16="http://schemas.microsoft.com/office/drawing/2014/main" id="{15DB5EBE-FCB2-E0E1-A20D-ED147BF8DED8}"/>
              </a:ext>
            </a:extLst>
          </p:cNvPr>
          <p:cNvPicPr>
            <a:picLocks noChangeAspect="1"/>
          </p:cNvPicPr>
          <p:nvPr/>
        </p:nvPicPr>
        <p:blipFill>
          <a:blip r:embed="rId3"/>
          <a:stretch>
            <a:fillRect/>
          </a:stretch>
        </p:blipFill>
        <p:spPr>
          <a:xfrm>
            <a:off x="7523712" y="4579107"/>
            <a:ext cx="3246202" cy="2136531"/>
          </a:xfrm>
          <a:prstGeom prst="rect">
            <a:avLst/>
          </a:prstGeom>
        </p:spPr>
      </p:pic>
      <p:pic>
        <p:nvPicPr>
          <p:cNvPr id="12" name="Picture 11">
            <a:extLst>
              <a:ext uri="{FF2B5EF4-FFF2-40B4-BE49-F238E27FC236}">
                <a16:creationId xmlns:a16="http://schemas.microsoft.com/office/drawing/2014/main" id="{4531195C-4C94-1102-71C3-027424CF0E08}"/>
              </a:ext>
            </a:extLst>
          </p:cNvPr>
          <p:cNvPicPr>
            <a:picLocks noChangeAspect="1"/>
          </p:cNvPicPr>
          <p:nvPr/>
        </p:nvPicPr>
        <p:blipFill>
          <a:blip r:embed="rId4"/>
          <a:stretch>
            <a:fillRect/>
          </a:stretch>
        </p:blipFill>
        <p:spPr>
          <a:xfrm>
            <a:off x="1422086" y="4414813"/>
            <a:ext cx="2755900" cy="2273300"/>
          </a:xfrm>
          <a:prstGeom prst="rect">
            <a:avLst/>
          </a:prstGeom>
        </p:spPr>
      </p:pic>
    </p:spTree>
    <p:extLst>
      <p:ext uri="{BB962C8B-B14F-4D97-AF65-F5344CB8AC3E}">
        <p14:creationId xmlns:p14="http://schemas.microsoft.com/office/powerpoint/2010/main" val="2226552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7">
            <a:extLst>
              <a:ext uri="{FF2B5EF4-FFF2-40B4-BE49-F238E27FC236}">
                <a16:creationId xmlns:a16="http://schemas.microsoft.com/office/drawing/2014/main" id="{EB3CD113-621B-B396-7078-7AFD6CFF27DA}"/>
              </a:ext>
            </a:extLst>
          </p:cNvPr>
          <p:cNvSpPr txBox="1">
            <a:spLocks/>
          </p:cNvSpPr>
          <p:nvPr/>
        </p:nvSpPr>
        <p:spPr>
          <a:xfrm>
            <a:off x="168801" y="1798888"/>
            <a:ext cx="6670231" cy="3696057"/>
          </a:xfrm>
          <a:prstGeom prst="rect">
            <a:avLst/>
          </a:prstGeom>
        </p:spPr>
        <p:txBody>
          <a:bodyPr>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FFFFFF"/>
              </a:solidFill>
            </a:endParaRPr>
          </a:p>
        </p:txBody>
      </p:sp>
      <p:sp>
        <p:nvSpPr>
          <p:cNvPr id="6" name="TextBox 5">
            <a:extLst>
              <a:ext uri="{FF2B5EF4-FFF2-40B4-BE49-F238E27FC236}">
                <a16:creationId xmlns:a16="http://schemas.microsoft.com/office/drawing/2014/main" id="{ECE5B93C-D6D8-B56C-A67A-21CC543D8A43}"/>
              </a:ext>
            </a:extLst>
          </p:cNvPr>
          <p:cNvSpPr txBox="1"/>
          <p:nvPr/>
        </p:nvSpPr>
        <p:spPr>
          <a:xfrm>
            <a:off x="988332" y="767208"/>
            <a:ext cx="10004320" cy="677108"/>
          </a:xfrm>
          <a:prstGeom prst="rect">
            <a:avLst/>
          </a:prstGeom>
          <a:noFill/>
        </p:spPr>
        <p:txBody>
          <a:bodyPr wrap="square">
            <a:spAutoFit/>
          </a:bodyPr>
          <a:lstStyle/>
          <a:p>
            <a:pPr marL="285750" indent="-285750">
              <a:buFont typeface="Arial" panose="020B0604020202020204" pitchFamily="34" charset="0"/>
              <a:buChar char="•"/>
            </a:pPr>
            <a:r>
              <a:rPr lang="en-GB" sz="1900" dirty="0"/>
              <a:t>While the appearance of the terminal will vary slightly, depending on the OS you are using, you should see an black screen with </a:t>
            </a:r>
            <a:r>
              <a:rPr lang="en-GB" sz="1900" i="1" dirty="0" err="1"/>
              <a:t>username@computername</a:t>
            </a:r>
            <a:r>
              <a:rPr lang="en-GB" sz="1900" i="1" dirty="0"/>
              <a:t>$</a:t>
            </a:r>
            <a:endParaRPr lang="en-GB" sz="1900" dirty="0"/>
          </a:p>
        </p:txBody>
      </p:sp>
      <p:pic>
        <p:nvPicPr>
          <p:cNvPr id="7" name="Picture 6">
            <a:extLst>
              <a:ext uri="{FF2B5EF4-FFF2-40B4-BE49-F238E27FC236}">
                <a16:creationId xmlns:a16="http://schemas.microsoft.com/office/drawing/2014/main" id="{30B855B6-01D5-BC22-1509-8E2A1605E085}"/>
              </a:ext>
            </a:extLst>
          </p:cNvPr>
          <p:cNvPicPr>
            <a:picLocks noChangeAspect="1"/>
          </p:cNvPicPr>
          <p:nvPr/>
        </p:nvPicPr>
        <p:blipFill>
          <a:blip r:embed="rId2"/>
          <a:stretch>
            <a:fillRect/>
          </a:stretch>
        </p:blipFill>
        <p:spPr>
          <a:xfrm>
            <a:off x="2686051" y="2096965"/>
            <a:ext cx="5649058" cy="3655273"/>
          </a:xfrm>
          <a:prstGeom prst="rect">
            <a:avLst/>
          </a:prstGeom>
        </p:spPr>
      </p:pic>
    </p:spTree>
    <p:extLst>
      <p:ext uri="{BB962C8B-B14F-4D97-AF65-F5344CB8AC3E}">
        <p14:creationId xmlns:p14="http://schemas.microsoft.com/office/powerpoint/2010/main" val="1715503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7">
            <a:extLst>
              <a:ext uri="{FF2B5EF4-FFF2-40B4-BE49-F238E27FC236}">
                <a16:creationId xmlns:a16="http://schemas.microsoft.com/office/drawing/2014/main" id="{EB3CD113-621B-B396-7078-7AFD6CFF27DA}"/>
              </a:ext>
            </a:extLst>
          </p:cNvPr>
          <p:cNvSpPr txBox="1">
            <a:spLocks/>
          </p:cNvSpPr>
          <p:nvPr/>
        </p:nvSpPr>
        <p:spPr>
          <a:xfrm>
            <a:off x="168801" y="1798888"/>
            <a:ext cx="6670231" cy="3696057"/>
          </a:xfrm>
          <a:prstGeom prst="rect">
            <a:avLst/>
          </a:prstGeom>
        </p:spPr>
        <p:txBody>
          <a:bodyPr>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FFFFFF"/>
              </a:solidFill>
            </a:endParaRPr>
          </a:p>
        </p:txBody>
      </p:sp>
      <p:sp>
        <p:nvSpPr>
          <p:cNvPr id="6" name="TextBox 5">
            <a:extLst>
              <a:ext uri="{FF2B5EF4-FFF2-40B4-BE49-F238E27FC236}">
                <a16:creationId xmlns:a16="http://schemas.microsoft.com/office/drawing/2014/main" id="{ECE5B93C-D6D8-B56C-A67A-21CC543D8A43}"/>
              </a:ext>
            </a:extLst>
          </p:cNvPr>
          <p:cNvSpPr txBox="1"/>
          <p:nvPr/>
        </p:nvSpPr>
        <p:spPr>
          <a:xfrm>
            <a:off x="988332" y="767208"/>
            <a:ext cx="10004320" cy="1261884"/>
          </a:xfrm>
          <a:prstGeom prst="rect">
            <a:avLst/>
          </a:prstGeom>
          <a:noFill/>
        </p:spPr>
        <p:txBody>
          <a:bodyPr wrap="square">
            <a:spAutoFit/>
          </a:bodyPr>
          <a:lstStyle/>
          <a:p>
            <a:pPr marL="285750" indent="-285750">
              <a:buFont typeface="Arial" panose="020B0604020202020204" pitchFamily="34" charset="0"/>
              <a:buChar char="•"/>
            </a:pPr>
            <a:r>
              <a:rPr lang="en-GB" sz="1900" dirty="0"/>
              <a:t>Using the terminal involves providing it with commands and running them by pressing the return/enter button.</a:t>
            </a:r>
          </a:p>
          <a:p>
            <a:pPr marL="285750" indent="-285750">
              <a:buFont typeface="Arial" panose="020B0604020202020204" pitchFamily="34" charset="0"/>
              <a:buChar char="•"/>
            </a:pPr>
            <a:r>
              <a:rPr lang="en-GB" sz="1900" dirty="0"/>
              <a:t>For example, we’re going to type use the </a:t>
            </a:r>
            <a:r>
              <a:rPr lang="en-GB" sz="1900" i="1" dirty="0" err="1"/>
              <a:t>cal</a:t>
            </a:r>
            <a:r>
              <a:rPr lang="en-GB" sz="1900" i="1" dirty="0"/>
              <a:t> </a:t>
            </a:r>
            <a:r>
              <a:rPr lang="en-GB" sz="1900" dirty="0"/>
              <a:t> command, which executes the calendar programme.</a:t>
            </a:r>
          </a:p>
        </p:txBody>
      </p:sp>
      <p:pic>
        <p:nvPicPr>
          <p:cNvPr id="2" name="Picture 1">
            <a:extLst>
              <a:ext uri="{FF2B5EF4-FFF2-40B4-BE49-F238E27FC236}">
                <a16:creationId xmlns:a16="http://schemas.microsoft.com/office/drawing/2014/main" id="{B753F22A-6473-CFD2-F78D-0C89A30ED689}"/>
              </a:ext>
            </a:extLst>
          </p:cNvPr>
          <p:cNvPicPr>
            <a:picLocks noChangeAspect="1"/>
          </p:cNvPicPr>
          <p:nvPr/>
        </p:nvPicPr>
        <p:blipFill>
          <a:blip r:embed="rId2"/>
          <a:stretch>
            <a:fillRect/>
          </a:stretch>
        </p:blipFill>
        <p:spPr>
          <a:xfrm>
            <a:off x="3176221" y="2197453"/>
            <a:ext cx="5839558" cy="3728254"/>
          </a:xfrm>
          <a:prstGeom prst="rect">
            <a:avLst/>
          </a:prstGeom>
        </p:spPr>
      </p:pic>
    </p:spTree>
    <p:extLst>
      <p:ext uri="{BB962C8B-B14F-4D97-AF65-F5344CB8AC3E}">
        <p14:creationId xmlns:p14="http://schemas.microsoft.com/office/powerpoint/2010/main" val="1563395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7">
            <a:extLst>
              <a:ext uri="{FF2B5EF4-FFF2-40B4-BE49-F238E27FC236}">
                <a16:creationId xmlns:a16="http://schemas.microsoft.com/office/drawing/2014/main" id="{EB3CD113-621B-B396-7078-7AFD6CFF27DA}"/>
              </a:ext>
            </a:extLst>
          </p:cNvPr>
          <p:cNvSpPr txBox="1">
            <a:spLocks/>
          </p:cNvSpPr>
          <p:nvPr/>
        </p:nvSpPr>
        <p:spPr>
          <a:xfrm>
            <a:off x="168801" y="1798888"/>
            <a:ext cx="6670231" cy="3696057"/>
          </a:xfrm>
          <a:prstGeom prst="rect">
            <a:avLst/>
          </a:prstGeom>
        </p:spPr>
        <p:txBody>
          <a:bodyPr>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FFFFFF"/>
              </a:solidFill>
            </a:endParaRPr>
          </a:p>
        </p:txBody>
      </p:sp>
      <p:sp>
        <p:nvSpPr>
          <p:cNvPr id="6" name="TextBox 5">
            <a:extLst>
              <a:ext uri="{FF2B5EF4-FFF2-40B4-BE49-F238E27FC236}">
                <a16:creationId xmlns:a16="http://schemas.microsoft.com/office/drawing/2014/main" id="{ECE5B93C-D6D8-B56C-A67A-21CC543D8A43}"/>
              </a:ext>
            </a:extLst>
          </p:cNvPr>
          <p:cNvSpPr txBox="1"/>
          <p:nvPr/>
        </p:nvSpPr>
        <p:spPr>
          <a:xfrm>
            <a:off x="988332" y="767208"/>
            <a:ext cx="10004320" cy="677108"/>
          </a:xfrm>
          <a:prstGeom prst="rect">
            <a:avLst/>
          </a:prstGeom>
          <a:noFill/>
        </p:spPr>
        <p:txBody>
          <a:bodyPr wrap="square">
            <a:spAutoFit/>
          </a:bodyPr>
          <a:lstStyle/>
          <a:p>
            <a:pPr marL="285750" indent="-285750">
              <a:buFont typeface="Arial" panose="020B0604020202020204" pitchFamily="34" charset="0"/>
              <a:buChar char="•"/>
            </a:pPr>
            <a:r>
              <a:rPr lang="en-GB" sz="1900" dirty="0"/>
              <a:t>If you type an incorrect command, nothing bad will happen, you’ll just be told it doesn’t exist</a:t>
            </a:r>
          </a:p>
        </p:txBody>
      </p:sp>
      <p:sp>
        <p:nvSpPr>
          <p:cNvPr id="4" name="TextBox 3">
            <a:extLst>
              <a:ext uri="{FF2B5EF4-FFF2-40B4-BE49-F238E27FC236}">
                <a16:creationId xmlns:a16="http://schemas.microsoft.com/office/drawing/2014/main" id="{9000F7B0-A413-044E-D29E-CDDC13E74844}"/>
              </a:ext>
            </a:extLst>
          </p:cNvPr>
          <p:cNvSpPr txBox="1"/>
          <p:nvPr/>
        </p:nvSpPr>
        <p:spPr>
          <a:xfrm>
            <a:off x="1246240" y="5972254"/>
            <a:ext cx="10004320" cy="677108"/>
          </a:xfrm>
          <a:prstGeom prst="rect">
            <a:avLst/>
          </a:prstGeom>
          <a:noFill/>
        </p:spPr>
        <p:txBody>
          <a:bodyPr wrap="square">
            <a:spAutoFit/>
          </a:bodyPr>
          <a:lstStyle/>
          <a:p>
            <a:pPr marL="285750" indent="-285750">
              <a:buFont typeface="Arial" panose="020B0604020202020204" pitchFamily="34" charset="0"/>
              <a:buChar char="•"/>
            </a:pPr>
            <a:r>
              <a:rPr lang="en-GB" sz="1900" dirty="0"/>
              <a:t>We can do almost whatever we want in the terminal, but we have to use the right commands.</a:t>
            </a:r>
          </a:p>
        </p:txBody>
      </p:sp>
      <p:pic>
        <p:nvPicPr>
          <p:cNvPr id="5" name="Picture 4">
            <a:extLst>
              <a:ext uri="{FF2B5EF4-FFF2-40B4-BE49-F238E27FC236}">
                <a16:creationId xmlns:a16="http://schemas.microsoft.com/office/drawing/2014/main" id="{3688A17A-09E6-644B-59B2-5F5F8C3635FA}"/>
              </a:ext>
            </a:extLst>
          </p:cNvPr>
          <p:cNvPicPr>
            <a:picLocks noChangeAspect="1"/>
          </p:cNvPicPr>
          <p:nvPr/>
        </p:nvPicPr>
        <p:blipFill>
          <a:blip r:embed="rId2"/>
          <a:stretch>
            <a:fillRect/>
          </a:stretch>
        </p:blipFill>
        <p:spPr>
          <a:xfrm>
            <a:off x="2762554" y="1641230"/>
            <a:ext cx="6446899" cy="4146062"/>
          </a:xfrm>
          <a:prstGeom prst="rect">
            <a:avLst/>
          </a:prstGeom>
        </p:spPr>
      </p:pic>
    </p:spTree>
    <p:extLst>
      <p:ext uri="{BB962C8B-B14F-4D97-AF65-F5344CB8AC3E}">
        <p14:creationId xmlns:p14="http://schemas.microsoft.com/office/powerpoint/2010/main" val="3813115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A84D-068A-A98A-4028-5A5700AC6AD3}"/>
              </a:ext>
            </a:extLst>
          </p:cNvPr>
          <p:cNvSpPr>
            <a:spLocks noGrp="1"/>
          </p:cNvSpPr>
          <p:nvPr>
            <p:ph type="title"/>
          </p:nvPr>
        </p:nvSpPr>
        <p:spPr>
          <a:xfrm>
            <a:off x="304801" y="-19406"/>
            <a:ext cx="10668000" cy="1524000"/>
          </a:xfrm>
        </p:spPr>
        <p:txBody>
          <a:bodyPr>
            <a:normAutofit/>
          </a:bodyPr>
          <a:lstStyle/>
          <a:p>
            <a:r>
              <a:rPr lang="en-GB" dirty="0"/>
              <a:t>Structure of shell commands</a:t>
            </a:r>
          </a:p>
        </p:txBody>
      </p:sp>
      <p:sp>
        <p:nvSpPr>
          <p:cNvPr id="3" name="Content Placeholder 7">
            <a:extLst>
              <a:ext uri="{FF2B5EF4-FFF2-40B4-BE49-F238E27FC236}">
                <a16:creationId xmlns:a16="http://schemas.microsoft.com/office/drawing/2014/main" id="{EB3CD113-621B-B396-7078-7AFD6CFF27DA}"/>
              </a:ext>
            </a:extLst>
          </p:cNvPr>
          <p:cNvSpPr txBox="1">
            <a:spLocks/>
          </p:cNvSpPr>
          <p:nvPr/>
        </p:nvSpPr>
        <p:spPr>
          <a:xfrm>
            <a:off x="168801" y="1798888"/>
            <a:ext cx="6670231" cy="3696057"/>
          </a:xfrm>
          <a:prstGeom prst="rect">
            <a:avLst/>
          </a:prstGeom>
        </p:spPr>
        <p:txBody>
          <a:bodyPr>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FFFFFF"/>
              </a:solidFill>
            </a:endParaRPr>
          </a:p>
        </p:txBody>
      </p:sp>
      <p:sp>
        <p:nvSpPr>
          <p:cNvPr id="6" name="TextBox 5">
            <a:extLst>
              <a:ext uri="{FF2B5EF4-FFF2-40B4-BE49-F238E27FC236}">
                <a16:creationId xmlns:a16="http://schemas.microsoft.com/office/drawing/2014/main" id="{ECE5B93C-D6D8-B56C-A67A-21CC543D8A43}"/>
              </a:ext>
            </a:extLst>
          </p:cNvPr>
          <p:cNvSpPr txBox="1"/>
          <p:nvPr/>
        </p:nvSpPr>
        <p:spPr>
          <a:xfrm>
            <a:off x="445169" y="1034454"/>
            <a:ext cx="11301661" cy="5647700"/>
          </a:xfrm>
          <a:prstGeom prst="rect">
            <a:avLst/>
          </a:prstGeom>
          <a:noFill/>
        </p:spPr>
        <p:txBody>
          <a:bodyPr wrap="square">
            <a:spAutoFit/>
          </a:bodyPr>
          <a:lstStyle/>
          <a:p>
            <a:pPr marL="285750" indent="-285750">
              <a:buFont typeface="Arial" panose="020B0604020202020204" pitchFamily="34" charset="0"/>
              <a:buChar char="•"/>
            </a:pPr>
            <a:r>
              <a:rPr lang="en-GB" sz="1900" dirty="0"/>
              <a:t>Commands will have the same structure, regardless of their function.</a:t>
            </a:r>
          </a:p>
          <a:p>
            <a:pPr marL="285750" indent="-285750">
              <a:buFont typeface="Arial" panose="020B0604020202020204" pitchFamily="34" charset="0"/>
              <a:buChar char="•"/>
            </a:pPr>
            <a:r>
              <a:rPr lang="en-GB" sz="1900" dirty="0"/>
              <a:t>However, various parts of the command might be called different things by different people; i.e. ”options” and “arguments” are used interchangeably.</a:t>
            </a:r>
          </a:p>
          <a:p>
            <a:pPr marL="285750" indent="-285750">
              <a:buFont typeface="Arial" panose="020B0604020202020204" pitchFamily="34" charset="0"/>
              <a:buChar char="•"/>
            </a:pPr>
            <a:r>
              <a:rPr lang="en-GB" sz="1900" dirty="0"/>
              <a:t>The structure is:</a:t>
            </a:r>
          </a:p>
          <a:p>
            <a:pPr marL="285750" indent="-285750">
              <a:buFont typeface="Arial" panose="020B0604020202020204" pitchFamily="34" charset="0"/>
              <a:buChar char="•"/>
            </a:pPr>
            <a:endParaRPr lang="en-GB" sz="1900" dirty="0"/>
          </a:p>
          <a:p>
            <a:pPr algn="ctr"/>
            <a:r>
              <a:rPr lang="en-GB" sz="1900" dirty="0"/>
              <a:t>	[COMMAND] + [OPTIONS(S)] + [ARGUMENT(S)]</a:t>
            </a:r>
          </a:p>
          <a:p>
            <a:pPr algn="ctr"/>
            <a:endParaRPr lang="en-GB" sz="1900" dirty="0"/>
          </a:p>
          <a:p>
            <a:r>
              <a:rPr lang="en-GB" sz="1900" dirty="0"/>
              <a:t>COMMAND: This is the command itself or the name of the program you want to execute.</a:t>
            </a:r>
          </a:p>
          <a:p>
            <a:endParaRPr lang="en-GB" sz="1900" dirty="0"/>
          </a:p>
          <a:p>
            <a:r>
              <a:rPr lang="en-GB" sz="1900" dirty="0"/>
              <a:t>OPTIONS: The default behaviour of this command or program can then be modified using various options. These come in long (i.e. </a:t>
            </a:r>
            <a:r>
              <a:rPr lang="en-GB" sz="1900" i="1" dirty="0"/>
              <a:t>ls –long</a:t>
            </a:r>
            <a:r>
              <a:rPr lang="en-GB" sz="1900" dirty="0"/>
              <a:t>) and short (i.e. </a:t>
            </a:r>
            <a:r>
              <a:rPr lang="en-GB" sz="1900" i="1" dirty="0"/>
              <a:t>ls –l</a:t>
            </a:r>
            <a:r>
              <a:rPr lang="en-GB" sz="1900" dirty="0"/>
              <a:t>)</a:t>
            </a:r>
            <a:r>
              <a:rPr lang="en-GB" sz="1900" i="1" dirty="0"/>
              <a:t> </a:t>
            </a:r>
            <a:r>
              <a:rPr lang="en-GB" sz="1900" dirty="0"/>
              <a:t>form. When using the latter, multiple options can be strung together with a single </a:t>
            </a:r>
            <a:r>
              <a:rPr lang="en-GB" sz="1900" i="1" dirty="0"/>
              <a:t>- </a:t>
            </a:r>
            <a:r>
              <a:rPr lang="en-GB" sz="1900" dirty="0"/>
              <a:t>; i.e. </a:t>
            </a:r>
            <a:r>
              <a:rPr lang="en-GB" sz="1900" i="1" dirty="0"/>
              <a:t>ls –</a:t>
            </a:r>
            <a:r>
              <a:rPr lang="en-GB" sz="1900" i="1" dirty="0" err="1"/>
              <a:t>lts</a:t>
            </a:r>
            <a:endParaRPr lang="en-GB" sz="1900" dirty="0"/>
          </a:p>
          <a:p>
            <a:endParaRPr lang="en-GB" sz="1900" dirty="0"/>
          </a:p>
          <a:p>
            <a:r>
              <a:rPr lang="en-GB" sz="1900" dirty="0"/>
              <a:t>ARGUMENTS: These are commonly the name of the file or the directory that you wish the program to act on</a:t>
            </a:r>
          </a:p>
          <a:p>
            <a:endParaRPr lang="en-GB" sz="1900" dirty="0"/>
          </a:p>
          <a:p>
            <a:pPr marL="342900" indent="-342900">
              <a:buFont typeface="Arial" panose="020B0604020202020204" pitchFamily="34" charset="0"/>
              <a:buChar char="•"/>
            </a:pPr>
            <a:r>
              <a:rPr lang="en-GB" sz="1900" dirty="0"/>
              <a:t>So, if we wanted to run a python script in the terminal:</a:t>
            </a:r>
          </a:p>
          <a:p>
            <a:endParaRPr lang="en-GB" sz="1900" dirty="0"/>
          </a:p>
          <a:p>
            <a:pPr algn="ctr"/>
            <a:r>
              <a:rPr lang="en-GB" sz="1900" i="1" dirty="0"/>
              <a:t>python3 </a:t>
            </a:r>
            <a:r>
              <a:rPr lang="en-GB" sz="1900" i="1" dirty="0" err="1"/>
              <a:t>myscript.py</a:t>
            </a:r>
            <a:endParaRPr lang="en-GB" sz="1900" i="1" dirty="0"/>
          </a:p>
        </p:txBody>
      </p:sp>
    </p:spTree>
    <p:extLst>
      <p:ext uri="{BB962C8B-B14F-4D97-AF65-F5344CB8AC3E}">
        <p14:creationId xmlns:p14="http://schemas.microsoft.com/office/powerpoint/2010/main" val="1059511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A84D-068A-A98A-4028-5A5700AC6AD3}"/>
              </a:ext>
            </a:extLst>
          </p:cNvPr>
          <p:cNvSpPr>
            <a:spLocks noGrp="1"/>
          </p:cNvSpPr>
          <p:nvPr>
            <p:ph type="title"/>
          </p:nvPr>
        </p:nvSpPr>
        <p:spPr>
          <a:xfrm>
            <a:off x="632431" y="218370"/>
            <a:ext cx="10668000" cy="1524000"/>
          </a:xfrm>
        </p:spPr>
        <p:txBody>
          <a:bodyPr>
            <a:normAutofit/>
          </a:bodyPr>
          <a:lstStyle/>
          <a:p>
            <a:r>
              <a:rPr lang="en-GB" dirty="0"/>
              <a:t>Default terminal applications</a:t>
            </a:r>
          </a:p>
        </p:txBody>
      </p:sp>
      <p:sp>
        <p:nvSpPr>
          <p:cNvPr id="3" name="Content Placeholder 7">
            <a:extLst>
              <a:ext uri="{FF2B5EF4-FFF2-40B4-BE49-F238E27FC236}">
                <a16:creationId xmlns:a16="http://schemas.microsoft.com/office/drawing/2014/main" id="{EB3CD113-621B-B396-7078-7AFD6CFF27DA}"/>
              </a:ext>
            </a:extLst>
          </p:cNvPr>
          <p:cNvSpPr txBox="1">
            <a:spLocks/>
          </p:cNvSpPr>
          <p:nvPr/>
        </p:nvSpPr>
        <p:spPr>
          <a:xfrm>
            <a:off x="168801" y="1798888"/>
            <a:ext cx="6670231" cy="3696057"/>
          </a:xfrm>
          <a:prstGeom prst="rect">
            <a:avLst/>
          </a:prstGeom>
        </p:spPr>
        <p:txBody>
          <a:bodyPr>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FFFFFF"/>
              </a:solidFill>
            </a:endParaRPr>
          </a:p>
        </p:txBody>
      </p:sp>
      <p:sp>
        <p:nvSpPr>
          <p:cNvPr id="6" name="TextBox 5">
            <a:extLst>
              <a:ext uri="{FF2B5EF4-FFF2-40B4-BE49-F238E27FC236}">
                <a16:creationId xmlns:a16="http://schemas.microsoft.com/office/drawing/2014/main" id="{ECE5B93C-D6D8-B56C-A67A-21CC543D8A43}"/>
              </a:ext>
            </a:extLst>
          </p:cNvPr>
          <p:cNvSpPr txBox="1"/>
          <p:nvPr/>
        </p:nvSpPr>
        <p:spPr>
          <a:xfrm>
            <a:off x="1093840" y="2009562"/>
            <a:ext cx="10004320" cy="2139047"/>
          </a:xfrm>
          <a:prstGeom prst="rect">
            <a:avLst/>
          </a:prstGeom>
          <a:noFill/>
        </p:spPr>
        <p:txBody>
          <a:bodyPr wrap="square">
            <a:spAutoFit/>
          </a:bodyPr>
          <a:lstStyle/>
          <a:p>
            <a:pPr marL="285750" indent="-285750">
              <a:buFont typeface="Arial" panose="020B0604020202020204" pitchFamily="34" charset="0"/>
              <a:buChar char="•"/>
            </a:pPr>
            <a:r>
              <a:rPr lang="en-GB" sz="1900" dirty="0"/>
              <a:t>With Linux, the default terminal application is fine.</a:t>
            </a:r>
          </a:p>
          <a:p>
            <a:pPr marL="285750" indent="-285750">
              <a:buFont typeface="Arial" panose="020B0604020202020204" pitchFamily="34" charset="0"/>
              <a:buChar char="•"/>
            </a:pPr>
            <a:r>
              <a:rPr lang="en-GB" sz="1900" dirty="0"/>
              <a:t>Same is true for Mac, although it may be worth upgrading to the iTerm2 terminal due to extra functionality.</a:t>
            </a:r>
          </a:p>
          <a:p>
            <a:pPr marL="285750" indent="-285750">
              <a:buFont typeface="Arial" panose="020B0604020202020204" pitchFamily="34" charset="0"/>
              <a:buChar char="•"/>
            </a:pPr>
            <a:r>
              <a:rPr lang="en-GB" sz="1900" dirty="0"/>
              <a:t>With Windows, you might need to familiarise yourself with one of a number of other options later in your career, such as:</a:t>
            </a:r>
          </a:p>
          <a:p>
            <a:r>
              <a:rPr lang="en-GB" sz="1900" dirty="0"/>
              <a:t>	- </a:t>
            </a:r>
            <a:r>
              <a:rPr lang="en-GB" sz="1900" dirty="0" err="1"/>
              <a:t>Cmder</a:t>
            </a:r>
            <a:r>
              <a:rPr lang="en-GB" sz="1900" dirty="0"/>
              <a:t> terminal</a:t>
            </a:r>
          </a:p>
          <a:p>
            <a:r>
              <a:rPr lang="en-GB" sz="1900" dirty="0"/>
              <a:t>	- Chocolatey</a:t>
            </a:r>
          </a:p>
        </p:txBody>
      </p:sp>
    </p:spTree>
    <p:extLst>
      <p:ext uri="{BB962C8B-B14F-4D97-AF65-F5344CB8AC3E}">
        <p14:creationId xmlns:p14="http://schemas.microsoft.com/office/powerpoint/2010/main" val="4285274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A84D-068A-A98A-4028-5A5700AC6AD3}"/>
              </a:ext>
            </a:extLst>
          </p:cNvPr>
          <p:cNvSpPr>
            <a:spLocks noGrp="1"/>
          </p:cNvSpPr>
          <p:nvPr>
            <p:ph type="title"/>
          </p:nvPr>
        </p:nvSpPr>
        <p:spPr>
          <a:xfrm>
            <a:off x="632431" y="218370"/>
            <a:ext cx="10668000" cy="1144685"/>
          </a:xfrm>
        </p:spPr>
        <p:txBody>
          <a:bodyPr>
            <a:normAutofit/>
          </a:bodyPr>
          <a:lstStyle/>
          <a:p>
            <a:r>
              <a:rPr lang="en-GB" dirty="0"/>
              <a:t>Essential command line commands</a:t>
            </a:r>
          </a:p>
        </p:txBody>
      </p:sp>
      <p:sp>
        <p:nvSpPr>
          <p:cNvPr id="3" name="Content Placeholder 7">
            <a:extLst>
              <a:ext uri="{FF2B5EF4-FFF2-40B4-BE49-F238E27FC236}">
                <a16:creationId xmlns:a16="http://schemas.microsoft.com/office/drawing/2014/main" id="{EB3CD113-621B-B396-7078-7AFD6CFF27DA}"/>
              </a:ext>
            </a:extLst>
          </p:cNvPr>
          <p:cNvSpPr txBox="1">
            <a:spLocks/>
          </p:cNvSpPr>
          <p:nvPr/>
        </p:nvSpPr>
        <p:spPr>
          <a:xfrm>
            <a:off x="168801" y="1798888"/>
            <a:ext cx="6670231" cy="3696057"/>
          </a:xfrm>
          <a:prstGeom prst="rect">
            <a:avLst/>
          </a:prstGeom>
        </p:spPr>
        <p:txBody>
          <a:bodyPr>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FFFFFF"/>
              </a:solidFill>
            </a:endParaRPr>
          </a:p>
        </p:txBody>
      </p:sp>
      <p:graphicFrame>
        <p:nvGraphicFramePr>
          <p:cNvPr id="4" name="Table 4">
            <a:extLst>
              <a:ext uri="{FF2B5EF4-FFF2-40B4-BE49-F238E27FC236}">
                <a16:creationId xmlns:a16="http://schemas.microsoft.com/office/drawing/2014/main" id="{A0340F23-76F9-B959-71BF-C977F2D08BB8}"/>
              </a:ext>
            </a:extLst>
          </p:cNvPr>
          <p:cNvGraphicFramePr>
            <a:graphicFrameLocks noGrp="1"/>
          </p:cNvGraphicFramePr>
          <p:nvPr>
            <p:extLst>
              <p:ext uri="{D42A27DB-BD31-4B8C-83A1-F6EECF244321}">
                <p14:modId xmlns:p14="http://schemas.microsoft.com/office/powerpoint/2010/main" val="2994583271"/>
              </p:ext>
            </p:extLst>
          </p:nvPr>
        </p:nvGraphicFramePr>
        <p:xfrm>
          <a:off x="1363783" y="1112590"/>
          <a:ext cx="9773139" cy="5527040"/>
        </p:xfrm>
        <a:graphic>
          <a:graphicData uri="http://schemas.openxmlformats.org/drawingml/2006/table">
            <a:tbl>
              <a:tblPr firstRow="1" bandRow="1">
                <a:tableStyleId>{5C22544A-7EE6-4342-B048-85BDC9FD1C3A}</a:tableStyleId>
              </a:tblPr>
              <a:tblGrid>
                <a:gridCol w="1908489">
                  <a:extLst>
                    <a:ext uri="{9D8B030D-6E8A-4147-A177-3AD203B41FA5}">
                      <a16:colId xmlns:a16="http://schemas.microsoft.com/office/drawing/2014/main" val="434279177"/>
                    </a:ext>
                  </a:extLst>
                </a:gridCol>
                <a:gridCol w="5039390">
                  <a:extLst>
                    <a:ext uri="{9D8B030D-6E8A-4147-A177-3AD203B41FA5}">
                      <a16:colId xmlns:a16="http://schemas.microsoft.com/office/drawing/2014/main" val="3130641607"/>
                    </a:ext>
                  </a:extLst>
                </a:gridCol>
                <a:gridCol w="2825260">
                  <a:extLst>
                    <a:ext uri="{9D8B030D-6E8A-4147-A177-3AD203B41FA5}">
                      <a16:colId xmlns:a16="http://schemas.microsoft.com/office/drawing/2014/main" val="3947867773"/>
                    </a:ext>
                  </a:extLst>
                </a:gridCol>
              </a:tblGrid>
              <a:tr h="370840">
                <a:tc>
                  <a:txBody>
                    <a:bodyPr/>
                    <a:lstStyle/>
                    <a:p>
                      <a:r>
                        <a:rPr lang="en-US" dirty="0"/>
                        <a:t>Command</a:t>
                      </a:r>
                    </a:p>
                  </a:txBody>
                  <a:tcPr/>
                </a:tc>
                <a:tc>
                  <a:txBody>
                    <a:bodyPr/>
                    <a:lstStyle/>
                    <a:p>
                      <a:r>
                        <a:rPr lang="en-US" dirty="0"/>
                        <a:t>Action</a:t>
                      </a:r>
                    </a:p>
                  </a:txBody>
                  <a:tcPr/>
                </a:tc>
                <a:tc>
                  <a:txBody>
                    <a:bodyPr/>
                    <a:lstStyle/>
                    <a:p>
                      <a:r>
                        <a:rPr lang="en-US" dirty="0"/>
                        <a:t>Example</a:t>
                      </a:r>
                    </a:p>
                  </a:txBody>
                  <a:tcPr/>
                </a:tc>
                <a:extLst>
                  <a:ext uri="{0D108BD9-81ED-4DB2-BD59-A6C34878D82A}">
                    <a16:rowId xmlns:a16="http://schemas.microsoft.com/office/drawing/2014/main" val="3569741106"/>
                  </a:ext>
                </a:extLst>
              </a:tr>
              <a:tr h="370840">
                <a:tc>
                  <a:txBody>
                    <a:bodyPr/>
                    <a:lstStyle/>
                    <a:p>
                      <a:r>
                        <a:rPr lang="en-US" i="1" dirty="0" err="1"/>
                        <a:t>pwd</a:t>
                      </a:r>
                      <a:endParaRPr lang="en-US" i="1" dirty="0"/>
                    </a:p>
                  </a:txBody>
                  <a:tcPr/>
                </a:tc>
                <a:tc>
                  <a:txBody>
                    <a:bodyPr/>
                    <a:lstStyle/>
                    <a:p>
                      <a:r>
                        <a:rPr lang="en-US" dirty="0"/>
                        <a:t>Print current working directory</a:t>
                      </a:r>
                    </a:p>
                  </a:txBody>
                  <a:tcPr/>
                </a:tc>
                <a:tc>
                  <a:txBody>
                    <a:bodyPr/>
                    <a:lstStyle/>
                    <a:p>
                      <a:r>
                        <a:rPr lang="en-US" i="1" dirty="0" err="1"/>
                        <a:t>pwd</a:t>
                      </a:r>
                      <a:endParaRPr lang="en-US" i="1" dirty="0"/>
                    </a:p>
                  </a:txBody>
                  <a:tcPr/>
                </a:tc>
                <a:extLst>
                  <a:ext uri="{0D108BD9-81ED-4DB2-BD59-A6C34878D82A}">
                    <a16:rowId xmlns:a16="http://schemas.microsoft.com/office/drawing/2014/main" val="3970364001"/>
                  </a:ext>
                </a:extLst>
              </a:tr>
              <a:tr h="370840">
                <a:tc>
                  <a:txBody>
                    <a:bodyPr/>
                    <a:lstStyle/>
                    <a:p>
                      <a:r>
                        <a:rPr lang="en-US" i="1" dirty="0"/>
                        <a:t>cd</a:t>
                      </a:r>
                    </a:p>
                  </a:txBody>
                  <a:tcPr/>
                </a:tc>
                <a:tc>
                  <a:txBody>
                    <a:bodyPr/>
                    <a:lstStyle/>
                    <a:p>
                      <a:r>
                        <a:rPr lang="en-US" dirty="0"/>
                        <a:t>Change directory</a:t>
                      </a:r>
                    </a:p>
                  </a:txBody>
                  <a:tcPr/>
                </a:tc>
                <a:tc>
                  <a:txBody>
                    <a:bodyPr/>
                    <a:lstStyle/>
                    <a:p>
                      <a:r>
                        <a:rPr lang="en-US" i="1" dirty="0"/>
                        <a:t>cd ..</a:t>
                      </a:r>
                    </a:p>
                  </a:txBody>
                  <a:tcPr/>
                </a:tc>
                <a:extLst>
                  <a:ext uri="{0D108BD9-81ED-4DB2-BD59-A6C34878D82A}">
                    <a16:rowId xmlns:a16="http://schemas.microsoft.com/office/drawing/2014/main" val="2019407246"/>
                  </a:ext>
                </a:extLst>
              </a:tr>
              <a:tr h="370840">
                <a:tc>
                  <a:txBody>
                    <a:bodyPr/>
                    <a:lstStyle/>
                    <a:p>
                      <a:r>
                        <a:rPr lang="en-US" i="1" dirty="0"/>
                        <a:t>ls</a:t>
                      </a:r>
                    </a:p>
                  </a:txBody>
                  <a:tcPr/>
                </a:tc>
                <a:tc>
                  <a:txBody>
                    <a:bodyPr/>
                    <a:lstStyle/>
                    <a:p>
                      <a:r>
                        <a:rPr lang="en-US" dirty="0"/>
                        <a:t>List directory contents</a:t>
                      </a:r>
                    </a:p>
                  </a:txBody>
                  <a:tcPr/>
                </a:tc>
                <a:tc>
                  <a:txBody>
                    <a:bodyPr/>
                    <a:lstStyle/>
                    <a:p>
                      <a:r>
                        <a:rPr lang="en-US" i="1" dirty="0"/>
                        <a:t>ls -</a:t>
                      </a:r>
                      <a:r>
                        <a:rPr lang="en-US" i="1" dirty="0" err="1"/>
                        <a:t>lts</a:t>
                      </a:r>
                      <a:endParaRPr lang="en-US" i="1" dirty="0"/>
                    </a:p>
                  </a:txBody>
                  <a:tcPr/>
                </a:tc>
                <a:extLst>
                  <a:ext uri="{0D108BD9-81ED-4DB2-BD59-A6C34878D82A}">
                    <a16:rowId xmlns:a16="http://schemas.microsoft.com/office/drawing/2014/main" val="2952923304"/>
                  </a:ext>
                </a:extLst>
              </a:tr>
              <a:tr h="370840">
                <a:tc>
                  <a:txBody>
                    <a:bodyPr/>
                    <a:lstStyle/>
                    <a:p>
                      <a:r>
                        <a:rPr lang="en-US" i="1" dirty="0" err="1"/>
                        <a:t>mkdir</a:t>
                      </a:r>
                      <a:endParaRPr lang="en-US" i="1" dirty="0"/>
                    </a:p>
                  </a:txBody>
                  <a:tcPr/>
                </a:tc>
                <a:tc>
                  <a:txBody>
                    <a:bodyPr/>
                    <a:lstStyle/>
                    <a:p>
                      <a:r>
                        <a:rPr lang="en-US" dirty="0"/>
                        <a:t>Make a new directory</a:t>
                      </a:r>
                    </a:p>
                  </a:txBody>
                  <a:tcPr/>
                </a:tc>
                <a:tc>
                  <a:txBody>
                    <a:bodyPr/>
                    <a:lstStyle/>
                    <a:p>
                      <a:r>
                        <a:rPr lang="en-US" i="1" dirty="0" err="1"/>
                        <a:t>mkdir</a:t>
                      </a:r>
                      <a:r>
                        <a:rPr lang="en-US" i="1" dirty="0"/>
                        <a:t> figures tables</a:t>
                      </a:r>
                    </a:p>
                  </a:txBody>
                  <a:tcPr/>
                </a:tc>
                <a:extLst>
                  <a:ext uri="{0D108BD9-81ED-4DB2-BD59-A6C34878D82A}">
                    <a16:rowId xmlns:a16="http://schemas.microsoft.com/office/drawing/2014/main" val="1955405848"/>
                  </a:ext>
                </a:extLst>
              </a:tr>
              <a:tr h="370840">
                <a:tc>
                  <a:txBody>
                    <a:bodyPr/>
                    <a:lstStyle/>
                    <a:p>
                      <a:r>
                        <a:rPr lang="en-US" i="1" dirty="0"/>
                        <a:t>touch</a:t>
                      </a:r>
                    </a:p>
                  </a:txBody>
                  <a:tcPr/>
                </a:tc>
                <a:tc>
                  <a:txBody>
                    <a:bodyPr/>
                    <a:lstStyle/>
                    <a:p>
                      <a:r>
                        <a:rPr lang="en-US" dirty="0"/>
                        <a:t>Make a new text file</a:t>
                      </a:r>
                    </a:p>
                  </a:txBody>
                  <a:tcPr/>
                </a:tc>
                <a:tc>
                  <a:txBody>
                    <a:bodyPr/>
                    <a:lstStyle/>
                    <a:p>
                      <a:r>
                        <a:rPr lang="en-US" i="1" dirty="0"/>
                        <a:t>touch </a:t>
                      </a:r>
                      <a:r>
                        <a:rPr lang="en-US" i="1" dirty="0" err="1"/>
                        <a:t>search_log.txt</a:t>
                      </a:r>
                      <a:endParaRPr lang="en-US" i="1" dirty="0"/>
                    </a:p>
                  </a:txBody>
                  <a:tcPr/>
                </a:tc>
                <a:extLst>
                  <a:ext uri="{0D108BD9-81ED-4DB2-BD59-A6C34878D82A}">
                    <a16:rowId xmlns:a16="http://schemas.microsoft.com/office/drawing/2014/main" val="2278859286"/>
                  </a:ext>
                </a:extLst>
              </a:tr>
              <a:tr h="370840">
                <a:tc>
                  <a:txBody>
                    <a:bodyPr/>
                    <a:lstStyle/>
                    <a:p>
                      <a:r>
                        <a:rPr lang="en-US" i="1" dirty="0"/>
                        <a:t>rm</a:t>
                      </a:r>
                    </a:p>
                  </a:txBody>
                  <a:tcPr/>
                </a:tc>
                <a:tc>
                  <a:txBody>
                    <a:bodyPr/>
                    <a:lstStyle/>
                    <a:p>
                      <a:r>
                        <a:rPr lang="en-US" dirty="0"/>
                        <a:t>Remove file/directory</a:t>
                      </a:r>
                    </a:p>
                  </a:txBody>
                  <a:tcPr/>
                </a:tc>
                <a:tc>
                  <a:txBody>
                    <a:bodyPr/>
                    <a:lstStyle/>
                    <a:p>
                      <a:r>
                        <a:rPr lang="en-US" i="1" dirty="0"/>
                        <a:t>rm output</a:t>
                      </a:r>
                    </a:p>
                  </a:txBody>
                  <a:tcPr/>
                </a:tc>
                <a:extLst>
                  <a:ext uri="{0D108BD9-81ED-4DB2-BD59-A6C34878D82A}">
                    <a16:rowId xmlns:a16="http://schemas.microsoft.com/office/drawing/2014/main" val="4250552081"/>
                  </a:ext>
                </a:extLst>
              </a:tr>
              <a:tr h="370840">
                <a:tc>
                  <a:txBody>
                    <a:bodyPr/>
                    <a:lstStyle/>
                    <a:p>
                      <a:r>
                        <a:rPr lang="en-US" i="1" dirty="0"/>
                        <a:t>cp</a:t>
                      </a:r>
                    </a:p>
                  </a:txBody>
                  <a:tcPr/>
                </a:tc>
                <a:tc>
                  <a:txBody>
                    <a:bodyPr/>
                    <a:lstStyle/>
                    <a:p>
                      <a:r>
                        <a:rPr lang="en-US" dirty="0"/>
                        <a:t>Copy file/directory</a:t>
                      </a:r>
                    </a:p>
                  </a:txBody>
                  <a:tcPr/>
                </a:tc>
                <a:tc>
                  <a:txBody>
                    <a:bodyPr/>
                    <a:lstStyle/>
                    <a:p>
                      <a:r>
                        <a:rPr lang="en-US" i="1" dirty="0"/>
                        <a:t>cp </a:t>
                      </a:r>
                      <a:r>
                        <a:rPr lang="en-US" i="1" dirty="0" err="1"/>
                        <a:t>document_draft</a:t>
                      </a:r>
                      <a:r>
                        <a:rPr lang="en-US" i="1" dirty="0"/>
                        <a:t> </a:t>
                      </a:r>
                      <a:r>
                        <a:rPr lang="en-US" i="1" dirty="0" err="1"/>
                        <a:t>submitted_document</a:t>
                      </a:r>
                      <a:endParaRPr lang="en-US" i="1" dirty="0"/>
                    </a:p>
                  </a:txBody>
                  <a:tcPr/>
                </a:tc>
                <a:extLst>
                  <a:ext uri="{0D108BD9-81ED-4DB2-BD59-A6C34878D82A}">
                    <a16:rowId xmlns:a16="http://schemas.microsoft.com/office/drawing/2014/main" val="1909463014"/>
                  </a:ext>
                </a:extLst>
              </a:tr>
              <a:tr h="370840">
                <a:tc>
                  <a:txBody>
                    <a:bodyPr/>
                    <a:lstStyle/>
                    <a:p>
                      <a:r>
                        <a:rPr lang="en-US" i="1" dirty="0"/>
                        <a:t>mv</a:t>
                      </a:r>
                    </a:p>
                  </a:txBody>
                  <a:tcPr/>
                </a:tc>
                <a:tc>
                  <a:txBody>
                    <a:bodyPr/>
                    <a:lstStyle/>
                    <a:p>
                      <a:r>
                        <a:rPr lang="en-US" dirty="0"/>
                        <a:t>Move file/directory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mv </a:t>
                      </a:r>
                      <a:r>
                        <a:rPr lang="en-US" i="1" dirty="0" err="1"/>
                        <a:t>document_draft</a:t>
                      </a:r>
                      <a:r>
                        <a:rPr lang="en-US" i="1" dirty="0"/>
                        <a:t> </a:t>
                      </a:r>
                      <a:r>
                        <a:rPr lang="en-US" i="1" dirty="0" err="1"/>
                        <a:t>submitted_document</a:t>
                      </a:r>
                      <a:endParaRPr lang="en-US" i="1" dirty="0"/>
                    </a:p>
                  </a:txBody>
                  <a:tcPr/>
                </a:tc>
                <a:extLst>
                  <a:ext uri="{0D108BD9-81ED-4DB2-BD59-A6C34878D82A}">
                    <a16:rowId xmlns:a16="http://schemas.microsoft.com/office/drawing/2014/main" val="3370119891"/>
                  </a:ext>
                </a:extLst>
              </a:tr>
              <a:tr h="370840">
                <a:tc>
                  <a:txBody>
                    <a:bodyPr/>
                    <a:lstStyle/>
                    <a:p>
                      <a:r>
                        <a:rPr lang="en-US" i="1" dirty="0"/>
                        <a:t>grep</a:t>
                      </a:r>
                    </a:p>
                  </a:txBody>
                  <a:tcPr/>
                </a:tc>
                <a:tc>
                  <a:txBody>
                    <a:bodyPr/>
                    <a:lstStyle/>
                    <a:p>
                      <a:r>
                        <a:rPr lang="en-US" dirty="0"/>
                        <a:t>Search files for a pattern</a:t>
                      </a:r>
                    </a:p>
                  </a:txBody>
                  <a:tcPr/>
                </a:tc>
                <a:tc>
                  <a:txBody>
                    <a:bodyPr/>
                    <a:lstStyle/>
                    <a:p>
                      <a:endParaRPr lang="en-US" i="1" dirty="0"/>
                    </a:p>
                  </a:txBody>
                  <a:tcPr/>
                </a:tc>
                <a:extLst>
                  <a:ext uri="{0D108BD9-81ED-4DB2-BD59-A6C34878D82A}">
                    <a16:rowId xmlns:a16="http://schemas.microsoft.com/office/drawing/2014/main" val="771470232"/>
                  </a:ext>
                </a:extLst>
              </a:tr>
              <a:tr h="370840">
                <a:tc>
                  <a:txBody>
                    <a:bodyPr/>
                    <a:lstStyle/>
                    <a:p>
                      <a:r>
                        <a:rPr lang="en-US" i="1" dirty="0"/>
                        <a:t>open</a:t>
                      </a:r>
                    </a:p>
                  </a:txBody>
                  <a:tcPr/>
                </a:tc>
                <a:tc>
                  <a:txBody>
                    <a:bodyPr/>
                    <a:lstStyle/>
                    <a:p>
                      <a:r>
                        <a:rPr lang="en-US" dirty="0"/>
                        <a:t>Open a file or directory in the default application</a:t>
                      </a:r>
                    </a:p>
                  </a:txBody>
                  <a:tcPr/>
                </a:tc>
                <a:tc>
                  <a:txBody>
                    <a:bodyPr/>
                    <a:lstStyle/>
                    <a:p>
                      <a:r>
                        <a:rPr lang="en-US" i="1" dirty="0"/>
                        <a:t>open </a:t>
                      </a:r>
                      <a:r>
                        <a:rPr lang="en-US" i="1" dirty="0" err="1"/>
                        <a:t>search_log.txt</a:t>
                      </a:r>
                      <a:endParaRPr lang="en-US" i="1" dirty="0"/>
                    </a:p>
                  </a:txBody>
                  <a:tcPr/>
                </a:tc>
                <a:extLst>
                  <a:ext uri="{0D108BD9-81ED-4DB2-BD59-A6C34878D82A}">
                    <a16:rowId xmlns:a16="http://schemas.microsoft.com/office/drawing/2014/main" val="2500353825"/>
                  </a:ext>
                </a:extLst>
              </a:tr>
              <a:tr h="370840">
                <a:tc>
                  <a:txBody>
                    <a:bodyPr/>
                    <a:lstStyle/>
                    <a:p>
                      <a:r>
                        <a:rPr lang="en-US" i="1" dirty="0"/>
                        <a:t>history</a:t>
                      </a:r>
                    </a:p>
                  </a:txBody>
                  <a:tcPr/>
                </a:tc>
                <a:tc>
                  <a:txBody>
                    <a:bodyPr/>
                    <a:lstStyle/>
                    <a:p>
                      <a:r>
                        <a:rPr lang="en-US" dirty="0"/>
                        <a:t>Print the history of commands issued to the shell</a:t>
                      </a:r>
                    </a:p>
                  </a:txBody>
                  <a:tcPr/>
                </a:tc>
                <a:tc>
                  <a:txBody>
                    <a:bodyPr/>
                    <a:lstStyle/>
                    <a:p>
                      <a:r>
                        <a:rPr lang="en-US" i="1" dirty="0"/>
                        <a:t>history</a:t>
                      </a:r>
                    </a:p>
                  </a:txBody>
                  <a:tcPr/>
                </a:tc>
                <a:extLst>
                  <a:ext uri="{0D108BD9-81ED-4DB2-BD59-A6C34878D82A}">
                    <a16:rowId xmlns:a16="http://schemas.microsoft.com/office/drawing/2014/main" val="1222843353"/>
                  </a:ext>
                </a:extLst>
              </a:tr>
            </a:tbl>
          </a:graphicData>
        </a:graphic>
      </p:graphicFrame>
    </p:spTree>
    <p:extLst>
      <p:ext uri="{BB962C8B-B14F-4D97-AF65-F5344CB8AC3E}">
        <p14:creationId xmlns:p14="http://schemas.microsoft.com/office/powerpoint/2010/main" val="104744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A84D-068A-A98A-4028-5A5700AC6AD3}"/>
              </a:ext>
            </a:extLst>
          </p:cNvPr>
          <p:cNvSpPr>
            <a:spLocks noGrp="1"/>
          </p:cNvSpPr>
          <p:nvPr>
            <p:ph type="title"/>
          </p:nvPr>
        </p:nvSpPr>
        <p:spPr>
          <a:xfrm>
            <a:off x="632431" y="218370"/>
            <a:ext cx="10668000" cy="1524000"/>
          </a:xfrm>
        </p:spPr>
        <p:txBody>
          <a:bodyPr>
            <a:normAutofit/>
          </a:bodyPr>
          <a:lstStyle/>
          <a:p>
            <a:r>
              <a:rPr lang="en-GB" dirty="0"/>
              <a:t>Good text editor</a:t>
            </a:r>
          </a:p>
        </p:txBody>
      </p:sp>
      <p:sp>
        <p:nvSpPr>
          <p:cNvPr id="3" name="Content Placeholder 7">
            <a:extLst>
              <a:ext uri="{FF2B5EF4-FFF2-40B4-BE49-F238E27FC236}">
                <a16:creationId xmlns:a16="http://schemas.microsoft.com/office/drawing/2014/main" id="{EB3CD113-621B-B396-7078-7AFD6CFF27DA}"/>
              </a:ext>
            </a:extLst>
          </p:cNvPr>
          <p:cNvSpPr txBox="1">
            <a:spLocks/>
          </p:cNvSpPr>
          <p:nvPr/>
        </p:nvSpPr>
        <p:spPr>
          <a:xfrm>
            <a:off x="168801" y="1798888"/>
            <a:ext cx="6670231" cy="3696057"/>
          </a:xfrm>
          <a:prstGeom prst="rect">
            <a:avLst/>
          </a:prstGeom>
        </p:spPr>
        <p:txBody>
          <a:bodyPr>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FFFFFF"/>
              </a:solidFill>
            </a:endParaRPr>
          </a:p>
        </p:txBody>
      </p:sp>
      <p:sp>
        <p:nvSpPr>
          <p:cNvPr id="6" name="TextBox 5">
            <a:extLst>
              <a:ext uri="{FF2B5EF4-FFF2-40B4-BE49-F238E27FC236}">
                <a16:creationId xmlns:a16="http://schemas.microsoft.com/office/drawing/2014/main" id="{ECE5B93C-D6D8-B56C-A67A-21CC543D8A43}"/>
              </a:ext>
            </a:extLst>
          </p:cNvPr>
          <p:cNvSpPr txBox="1"/>
          <p:nvPr/>
        </p:nvSpPr>
        <p:spPr>
          <a:xfrm>
            <a:off x="1093840" y="2009562"/>
            <a:ext cx="10004320" cy="2431435"/>
          </a:xfrm>
          <a:prstGeom prst="rect">
            <a:avLst/>
          </a:prstGeom>
          <a:noFill/>
        </p:spPr>
        <p:txBody>
          <a:bodyPr wrap="square">
            <a:spAutoFit/>
          </a:bodyPr>
          <a:lstStyle/>
          <a:p>
            <a:pPr marL="285750" indent="-285750">
              <a:buFont typeface="Arial" panose="020B0604020202020204" pitchFamily="34" charset="0"/>
              <a:buChar char="•"/>
            </a:pPr>
            <a:r>
              <a:rPr lang="en-GB" sz="1900" dirty="0"/>
              <a:t>A good text editor is essential for working with computer code and should therefore form part of your computational research toolkit.</a:t>
            </a:r>
          </a:p>
          <a:p>
            <a:pPr marL="285750" indent="-285750">
              <a:buFont typeface="Arial" panose="020B0604020202020204" pitchFamily="34" charset="0"/>
              <a:buChar char="•"/>
            </a:pPr>
            <a:r>
              <a:rPr lang="en-GB" sz="1900" dirty="0"/>
              <a:t>You will often come across disagreement between people regarding which is best, but these are some of my preferred open-source options:</a:t>
            </a:r>
          </a:p>
          <a:p>
            <a:r>
              <a:rPr lang="en-GB" sz="1900" dirty="0"/>
              <a:t>	- VS Code (</a:t>
            </a:r>
            <a:r>
              <a:rPr lang="en-GB" sz="1900" dirty="0">
                <a:hlinkClick r:id="rId2"/>
              </a:rPr>
              <a:t>https://code.visualstudio.com/</a:t>
            </a:r>
            <a:r>
              <a:rPr lang="en-GB" sz="1900" dirty="0"/>
              <a:t>), which has some good Python 		   extension and out-of-the-box support for working with remote machines.</a:t>
            </a:r>
          </a:p>
          <a:p>
            <a:r>
              <a:rPr lang="en-GB" sz="1900" dirty="0"/>
              <a:t>	- Sublime text (</a:t>
            </a:r>
            <a:r>
              <a:rPr lang="en-GB" sz="1900" dirty="0">
                <a:hlinkClick r:id="rId2"/>
              </a:rPr>
              <a:t>https://code.visualstudio.com/</a:t>
            </a:r>
            <a:r>
              <a:rPr lang="en-GB" sz="1900" dirty="0"/>
              <a:t>)</a:t>
            </a:r>
          </a:p>
          <a:p>
            <a:r>
              <a:rPr lang="en-GB" sz="1900" dirty="0"/>
              <a:t>	- Notepad++ (</a:t>
            </a:r>
            <a:r>
              <a:rPr lang="en-GB" sz="1900" dirty="0">
                <a:hlinkClick r:id="rId3"/>
              </a:rPr>
              <a:t>https://notepad-plus-plus.org/downloads/</a:t>
            </a:r>
            <a:r>
              <a:rPr lang="en-GB" sz="1900" dirty="0"/>
              <a:t>) </a:t>
            </a:r>
          </a:p>
        </p:txBody>
      </p:sp>
    </p:spTree>
    <p:extLst>
      <p:ext uri="{BB962C8B-B14F-4D97-AF65-F5344CB8AC3E}">
        <p14:creationId xmlns:p14="http://schemas.microsoft.com/office/powerpoint/2010/main" val="4008010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A84D-068A-A98A-4028-5A5700AC6AD3}"/>
              </a:ext>
            </a:extLst>
          </p:cNvPr>
          <p:cNvSpPr>
            <a:spLocks noGrp="1"/>
          </p:cNvSpPr>
          <p:nvPr>
            <p:ph type="title"/>
          </p:nvPr>
        </p:nvSpPr>
        <p:spPr>
          <a:xfrm>
            <a:off x="632431" y="218370"/>
            <a:ext cx="10668000" cy="1524000"/>
          </a:xfrm>
        </p:spPr>
        <p:txBody>
          <a:bodyPr>
            <a:normAutofit/>
          </a:bodyPr>
          <a:lstStyle/>
          <a:p>
            <a:r>
              <a:rPr lang="en-GB" dirty="0"/>
              <a:t>A Python distribution</a:t>
            </a:r>
          </a:p>
        </p:txBody>
      </p:sp>
      <p:sp>
        <p:nvSpPr>
          <p:cNvPr id="3" name="Content Placeholder 7">
            <a:extLst>
              <a:ext uri="{FF2B5EF4-FFF2-40B4-BE49-F238E27FC236}">
                <a16:creationId xmlns:a16="http://schemas.microsoft.com/office/drawing/2014/main" id="{EB3CD113-621B-B396-7078-7AFD6CFF27DA}"/>
              </a:ext>
            </a:extLst>
          </p:cNvPr>
          <p:cNvSpPr txBox="1">
            <a:spLocks/>
          </p:cNvSpPr>
          <p:nvPr/>
        </p:nvSpPr>
        <p:spPr>
          <a:xfrm>
            <a:off x="168801" y="1798888"/>
            <a:ext cx="6670231" cy="3696057"/>
          </a:xfrm>
          <a:prstGeom prst="rect">
            <a:avLst/>
          </a:prstGeom>
        </p:spPr>
        <p:txBody>
          <a:bodyPr>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FFFFFF"/>
              </a:solidFill>
            </a:endParaRPr>
          </a:p>
        </p:txBody>
      </p:sp>
      <p:sp>
        <p:nvSpPr>
          <p:cNvPr id="6" name="TextBox 5">
            <a:extLst>
              <a:ext uri="{FF2B5EF4-FFF2-40B4-BE49-F238E27FC236}">
                <a16:creationId xmlns:a16="http://schemas.microsoft.com/office/drawing/2014/main" id="{ECE5B93C-D6D8-B56C-A67A-21CC543D8A43}"/>
              </a:ext>
            </a:extLst>
          </p:cNvPr>
          <p:cNvSpPr txBox="1"/>
          <p:nvPr/>
        </p:nvSpPr>
        <p:spPr>
          <a:xfrm>
            <a:off x="1093840" y="2009562"/>
            <a:ext cx="10004320" cy="2723823"/>
          </a:xfrm>
          <a:prstGeom prst="rect">
            <a:avLst/>
          </a:prstGeom>
          <a:noFill/>
        </p:spPr>
        <p:txBody>
          <a:bodyPr wrap="square">
            <a:spAutoFit/>
          </a:bodyPr>
          <a:lstStyle/>
          <a:p>
            <a:pPr marL="285750" indent="-285750">
              <a:buFont typeface="Arial" panose="020B0604020202020204" pitchFamily="34" charset="0"/>
              <a:buChar char="•"/>
            </a:pPr>
            <a:r>
              <a:rPr lang="en-GB" sz="1900" dirty="0"/>
              <a:t>We also obviously need a Python distribution, and for this course, we’ll be using the open-source Anaconda distribution: </a:t>
            </a:r>
            <a:r>
              <a:rPr lang="en-GB" sz="1900" dirty="0">
                <a:hlinkClick r:id="rId2"/>
              </a:rPr>
              <a:t>https://www.anaconda.com/download</a:t>
            </a:r>
            <a:endParaRPr lang="en-GB" sz="1900" dirty="0"/>
          </a:p>
          <a:p>
            <a:pPr marL="285750" indent="-285750">
              <a:buFont typeface="Arial" panose="020B0604020202020204" pitchFamily="34" charset="0"/>
              <a:buChar char="•"/>
            </a:pPr>
            <a:r>
              <a:rPr lang="en-GB" sz="1900" dirty="0"/>
              <a:t>Python has a lot of useful tools for doing data analysis, with these computing research tools coming under the ‘scientific Python’ ecosystem.</a:t>
            </a:r>
          </a:p>
          <a:p>
            <a:pPr marL="285750" indent="-285750">
              <a:buFont typeface="Arial" panose="020B0604020202020204" pitchFamily="34" charset="0"/>
              <a:buChar char="•"/>
            </a:pPr>
            <a:r>
              <a:rPr lang="en-GB" sz="1900" dirty="0"/>
              <a:t>While we can install each of these packages and tools separately, the Anaconda Python 3 distribution bundles the majority of these tools together, meaning that it is ready to do social data science ‘out of the box’.</a:t>
            </a:r>
          </a:p>
          <a:p>
            <a:pPr marL="285750" indent="-285750">
              <a:buFont typeface="Arial" panose="020B0604020202020204" pitchFamily="34" charset="0"/>
              <a:buChar char="•"/>
            </a:pPr>
            <a:r>
              <a:rPr lang="en-GB" sz="1900" dirty="0"/>
              <a:t>In addition to all of these importable packages that can be used for data science, the Anaconda distribution has three main components that we’ll use on this course.</a:t>
            </a:r>
          </a:p>
        </p:txBody>
      </p:sp>
      <p:pic>
        <p:nvPicPr>
          <p:cNvPr id="1028" name="Picture 4" descr="Anaconda Cloud">
            <a:extLst>
              <a:ext uri="{FF2B5EF4-FFF2-40B4-BE49-F238E27FC236}">
                <a16:creationId xmlns:a16="http://schemas.microsoft.com/office/drawing/2014/main" id="{140329C9-8BE7-F143-911C-96C47402D5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3999" y="278016"/>
            <a:ext cx="2569771" cy="1346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7764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A84D-068A-A98A-4028-5A5700AC6AD3}"/>
              </a:ext>
            </a:extLst>
          </p:cNvPr>
          <p:cNvSpPr>
            <a:spLocks noGrp="1"/>
          </p:cNvSpPr>
          <p:nvPr>
            <p:ph type="title"/>
          </p:nvPr>
        </p:nvSpPr>
        <p:spPr>
          <a:xfrm>
            <a:off x="632431" y="218370"/>
            <a:ext cx="10668000" cy="1524000"/>
          </a:xfrm>
        </p:spPr>
        <p:txBody>
          <a:bodyPr>
            <a:normAutofit/>
          </a:bodyPr>
          <a:lstStyle/>
          <a:p>
            <a:r>
              <a:rPr lang="en-GB" dirty="0"/>
              <a:t>The Spyder IDE</a:t>
            </a:r>
          </a:p>
        </p:txBody>
      </p:sp>
      <p:sp>
        <p:nvSpPr>
          <p:cNvPr id="3" name="Content Placeholder 7">
            <a:extLst>
              <a:ext uri="{FF2B5EF4-FFF2-40B4-BE49-F238E27FC236}">
                <a16:creationId xmlns:a16="http://schemas.microsoft.com/office/drawing/2014/main" id="{EB3CD113-621B-B396-7078-7AFD6CFF27DA}"/>
              </a:ext>
            </a:extLst>
          </p:cNvPr>
          <p:cNvSpPr txBox="1">
            <a:spLocks/>
          </p:cNvSpPr>
          <p:nvPr/>
        </p:nvSpPr>
        <p:spPr>
          <a:xfrm>
            <a:off x="121300" y="1742370"/>
            <a:ext cx="6670231" cy="3696057"/>
          </a:xfrm>
          <a:prstGeom prst="rect">
            <a:avLst/>
          </a:prstGeom>
        </p:spPr>
        <p:txBody>
          <a:bodyPr>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FFFFFF"/>
              </a:solidFill>
            </a:endParaRPr>
          </a:p>
        </p:txBody>
      </p:sp>
      <p:sp>
        <p:nvSpPr>
          <p:cNvPr id="6" name="TextBox 5">
            <a:extLst>
              <a:ext uri="{FF2B5EF4-FFF2-40B4-BE49-F238E27FC236}">
                <a16:creationId xmlns:a16="http://schemas.microsoft.com/office/drawing/2014/main" id="{ECE5B93C-D6D8-B56C-A67A-21CC543D8A43}"/>
              </a:ext>
            </a:extLst>
          </p:cNvPr>
          <p:cNvSpPr txBox="1"/>
          <p:nvPr/>
        </p:nvSpPr>
        <p:spPr>
          <a:xfrm>
            <a:off x="632431" y="1484004"/>
            <a:ext cx="10004320" cy="1846659"/>
          </a:xfrm>
          <a:prstGeom prst="rect">
            <a:avLst/>
          </a:prstGeom>
          <a:noFill/>
        </p:spPr>
        <p:txBody>
          <a:bodyPr wrap="square">
            <a:spAutoFit/>
          </a:bodyPr>
          <a:lstStyle/>
          <a:p>
            <a:pPr marL="285750" indent="-285750">
              <a:buFont typeface="Arial" panose="020B0604020202020204" pitchFamily="34" charset="0"/>
              <a:buChar char="•"/>
            </a:pPr>
            <a:r>
              <a:rPr lang="en-GB" sz="1900" dirty="0"/>
              <a:t>The Spyder Integrated Development Environment (IDE) is great</a:t>
            </a:r>
            <a:r>
              <a:rPr lang="en-GB" sz="1900" i="1" dirty="0"/>
              <a:t> </a:t>
            </a:r>
            <a:r>
              <a:rPr lang="en-GB" sz="1900" dirty="0">
                <a:effectLst/>
              </a:rPr>
              <a:t>for developing and running Python code.</a:t>
            </a:r>
          </a:p>
          <a:p>
            <a:pPr marL="285750" indent="-285750">
              <a:buFont typeface="Arial" panose="020B0604020202020204" pitchFamily="34" charset="0"/>
              <a:buChar char="•"/>
            </a:pPr>
            <a:r>
              <a:rPr lang="en-GB" sz="1900" dirty="0">
                <a:effectLst/>
              </a:rPr>
              <a:t>One you have installed Anaconda, you’ll be able to open Spyder by clicking on the Spyder Icon (top right of this slide) in the Anaconda Navigator.</a:t>
            </a:r>
          </a:p>
          <a:p>
            <a:pPr marL="342900" indent="-342900">
              <a:buFont typeface="Arial" panose="020B0604020202020204" pitchFamily="34" charset="0"/>
              <a:buChar char="•"/>
            </a:pPr>
            <a:r>
              <a:rPr lang="en-GB" sz="1900" dirty="0">
                <a:effectLst/>
              </a:rPr>
              <a:t>Once Spyder has opened, you'll be greeted with the window below This is the Spyder IDE.</a:t>
            </a:r>
          </a:p>
        </p:txBody>
      </p:sp>
      <p:pic>
        <p:nvPicPr>
          <p:cNvPr id="4" name="Picture 3">
            <a:extLst>
              <a:ext uri="{FF2B5EF4-FFF2-40B4-BE49-F238E27FC236}">
                <a16:creationId xmlns:a16="http://schemas.microsoft.com/office/drawing/2014/main" id="{6D4E1575-60E2-50FA-6160-C23D7244ADAB}"/>
              </a:ext>
            </a:extLst>
          </p:cNvPr>
          <p:cNvPicPr>
            <a:picLocks noChangeAspect="1"/>
          </p:cNvPicPr>
          <p:nvPr/>
        </p:nvPicPr>
        <p:blipFill>
          <a:blip r:embed="rId2"/>
          <a:stretch>
            <a:fillRect/>
          </a:stretch>
        </p:blipFill>
        <p:spPr>
          <a:xfrm>
            <a:off x="10403912" y="144148"/>
            <a:ext cx="1502229" cy="1524000"/>
          </a:xfrm>
          <a:prstGeom prst="rect">
            <a:avLst/>
          </a:prstGeom>
        </p:spPr>
      </p:pic>
      <p:pic>
        <p:nvPicPr>
          <p:cNvPr id="5" name="Picture 4">
            <a:extLst>
              <a:ext uri="{FF2B5EF4-FFF2-40B4-BE49-F238E27FC236}">
                <a16:creationId xmlns:a16="http://schemas.microsoft.com/office/drawing/2014/main" id="{1FA18A41-D8B1-1E6F-1591-8818B00DCE47}"/>
              </a:ext>
            </a:extLst>
          </p:cNvPr>
          <p:cNvPicPr>
            <a:picLocks noChangeAspect="1"/>
          </p:cNvPicPr>
          <p:nvPr/>
        </p:nvPicPr>
        <p:blipFill>
          <a:blip r:embed="rId3"/>
          <a:stretch>
            <a:fillRect/>
          </a:stretch>
        </p:blipFill>
        <p:spPr>
          <a:xfrm>
            <a:off x="5048956" y="3008004"/>
            <a:ext cx="6857185" cy="3836398"/>
          </a:xfrm>
          <a:prstGeom prst="rect">
            <a:avLst/>
          </a:prstGeom>
        </p:spPr>
      </p:pic>
      <p:sp>
        <p:nvSpPr>
          <p:cNvPr id="7" name="TextBox 6">
            <a:extLst>
              <a:ext uri="{FF2B5EF4-FFF2-40B4-BE49-F238E27FC236}">
                <a16:creationId xmlns:a16="http://schemas.microsoft.com/office/drawing/2014/main" id="{94074A46-8EE0-3A92-A63E-89F641A926FE}"/>
              </a:ext>
            </a:extLst>
          </p:cNvPr>
          <p:cNvSpPr txBox="1"/>
          <p:nvPr/>
        </p:nvSpPr>
        <p:spPr>
          <a:xfrm>
            <a:off x="632431" y="3330663"/>
            <a:ext cx="4080246" cy="2723823"/>
          </a:xfrm>
          <a:prstGeom prst="rect">
            <a:avLst/>
          </a:prstGeom>
          <a:noFill/>
        </p:spPr>
        <p:txBody>
          <a:bodyPr wrap="square">
            <a:spAutoFit/>
          </a:bodyPr>
          <a:lstStyle/>
          <a:p>
            <a:pPr marL="342900" indent="-342900">
              <a:buFont typeface="Arial" panose="020B0604020202020204" pitchFamily="34" charset="0"/>
              <a:buChar char="•"/>
            </a:pPr>
            <a:r>
              <a:rPr lang="en-GB" sz="1900" dirty="0">
                <a:effectLst/>
              </a:rPr>
              <a:t>You can type your code in the text editor box on the left and get your output printed to the screen on the bottom right-hand side box. </a:t>
            </a:r>
          </a:p>
          <a:p>
            <a:pPr marL="342900" indent="-342900">
              <a:buFont typeface="Arial" panose="020B0604020202020204" pitchFamily="34" charset="0"/>
              <a:buChar char="•"/>
            </a:pPr>
            <a:r>
              <a:rPr lang="en-GB" sz="1900" dirty="0">
                <a:effectLst/>
              </a:rPr>
              <a:t>You then run your code by clicking the green play button at the top of the window or by pressing F5.</a:t>
            </a:r>
          </a:p>
        </p:txBody>
      </p:sp>
    </p:spTree>
    <p:extLst>
      <p:ext uri="{BB962C8B-B14F-4D97-AF65-F5344CB8AC3E}">
        <p14:creationId xmlns:p14="http://schemas.microsoft.com/office/powerpoint/2010/main" val="2285360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11400-4F48-098B-6719-51D74AD5FDA6}"/>
              </a:ext>
            </a:extLst>
          </p:cNvPr>
          <p:cNvSpPr>
            <a:spLocks noGrp="1"/>
          </p:cNvSpPr>
          <p:nvPr>
            <p:ph type="title"/>
          </p:nvPr>
        </p:nvSpPr>
        <p:spPr>
          <a:xfrm>
            <a:off x="677917" y="232764"/>
            <a:ext cx="10836166" cy="1524000"/>
          </a:xfrm>
        </p:spPr>
        <p:txBody>
          <a:bodyPr/>
          <a:lstStyle/>
          <a:p>
            <a:r>
              <a:rPr lang="en-GB" dirty="0"/>
              <a:t>Social Data Science/Computational Social Science</a:t>
            </a:r>
          </a:p>
        </p:txBody>
      </p:sp>
      <p:sp>
        <p:nvSpPr>
          <p:cNvPr id="6" name="Content Placeholder 7">
            <a:extLst>
              <a:ext uri="{FF2B5EF4-FFF2-40B4-BE49-F238E27FC236}">
                <a16:creationId xmlns:a16="http://schemas.microsoft.com/office/drawing/2014/main" id="{0AAB346E-9C54-FCA6-5D9F-5815D52381F8}"/>
              </a:ext>
            </a:extLst>
          </p:cNvPr>
          <p:cNvSpPr>
            <a:spLocks noGrp="1"/>
          </p:cNvSpPr>
          <p:nvPr>
            <p:ph sz="half" idx="1"/>
          </p:nvPr>
        </p:nvSpPr>
        <p:spPr>
          <a:xfrm>
            <a:off x="535413" y="1911144"/>
            <a:ext cx="11399288" cy="4513407"/>
          </a:xfrm>
        </p:spPr>
        <p:txBody>
          <a:bodyPr>
            <a:normAutofit fontScale="92500"/>
          </a:bodyPr>
          <a:lstStyle/>
          <a:p>
            <a:r>
              <a:rPr lang="en-GB" sz="2400" dirty="0">
                <a:solidFill>
                  <a:srgbClr val="FFFFFF"/>
                </a:solidFill>
              </a:rPr>
              <a:t>You, however, are learning to code on this course because you’re interested in using these skills in order to analyse large datasets to explore social issues.</a:t>
            </a:r>
          </a:p>
          <a:p>
            <a:r>
              <a:rPr lang="en-GB" sz="2400" dirty="0">
                <a:solidFill>
                  <a:srgbClr val="FFFFFF"/>
                </a:solidFill>
              </a:rPr>
              <a:t>We refer to this as social data science or computational social science, and can more formally be defined as:</a:t>
            </a:r>
          </a:p>
          <a:p>
            <a:endParaRPr lang="en-GB" sz="2400" dirty="0">
              <a:solidFill>
                <a:srgbClr val="FFFFFF"/>
              </a:solidFill>
            </a:endParaRPr>
          </a:p>
          <a:p>
            <a:pPr marL="0" indent="0" algn="ctr">
              <a:buNone/>
            </a:pPr>
            <a:r>
              <a:rPr lang="en-GB" sz="2400" dirty="0">
                <a:solidFill>
                  <a:srgbClr val="FFFFFF"/>
                </a:solidFill>
              </a:rPr>
              <a:t>	</a:t>
            </a:r>
            <a:r>
              <a:rPr lang="en-GB" sz="2400" i="1" dirty="0">
                <a:solidFill>
                  <a:srgbClr val="FFFFFF"/>
                </a:solidFill>
              </a:rPr>
              <a:t>A</a:t>
            </a:r>
            <a:r>
              <a:rPr lang="en-GB" sz="2400" i="1" dirty="0">
                <a:solidFill>
                  <a:srgbClr val="FFFFFF"/>
                </a:solidFill>
                <a:effectLst/>
                <a:ea typeface="Calibri" panose="020F0502020204030204" pitchFamily="34" charset="0"/>
              </a:rPr>
              <a:t>n interdisciplinary field that combines scientific methods, statistical techniques, and computational methods such as the use of algorithms and machine learning (often referred to as artificial intelligence) and processes in order to gain actionable insights from large, sometimes unstructured and “noisy”, data. </a:t>
            </a:r>
            <a:endParaRPr lang="en-GB" sz="2400" i="1" dirty="0">
              <a:solidFill>
                <a:srgbClr val="FFFFFF"/>
              </a:solidFill>
            </a:endParaRPr>
          </a:p>
        </p:txBody>
      </p:sp>
    </p:spTree>
    <p:extLst>
      <p:ext uri="{BB962C8B-B14F-4D97-AF65-F5344CB8AC3E}">
        <p14:creationId xmlns:p14="http://schemas.microsoft.com/office/powerpoint/2010/main" val="7428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A84D-068A-A98A-4028-5A5700AC6AD3}"/>
              </a:ext>
            </a:extLst>
          </p:cNvPr>
          <p:cNvSpPr>
            <a:spLocks noGrp="1"/>
          </p:cNvSpPr>
          <p:nvPr>
            <p:ph type="title"/>
          </p:nvPr>
        </p:nvSpPr>
        <p:spPr>
          <a:xfrm>
            <a:off x="632431" y="218370"/>
            <a:ext cx="10668000" cy="1524000"/>
          </a:xfrm>
        </p:spPr>
        <p:txBody>
          <a:bodyPr>
            <a:normAutofit/>
          </a:bodyPr>
          <a:lstStyle/>
          <a:p>
            <a:r>
              <a:rPr lang="en-GB" dirty="0"/>
              <a:t>Anaconda prompt for pip installing</a:t>
            </a:r>
          </a:p>
        </p:txBody>
      </p:sp>
      <p:sp>
        <p:nvSpPr>
          <p:cNvPr id="3" name="Content Placeholder 7">
            <a:extLst>
              <a:ext uri="{FF2B5EF4-FFF2-40B4-BE49-F238E27FC236}">
                <a16:creationId xmlns:a16="http://schemas.microsoft.com/office/drawing/2014/main" id="{EB3CD113-621B-B396-7078-7AFD6CFF27DA}"/>
              </a:ext>
            </a:extLst>
          </p:cNvPr>
          <p:cNvSpPr txBox="1">
            <a:spLocks/>
          </p:cNvSpPr>
          <p:nvPr/>
        </p:nvSpPr>
        <p:spPr>
          <a:xfrm>
            <a:off x="168801" y="1798888"/>
            <a:ext cx="6670231" cy="3696057"/>
          </a:xfrm>
          <a:prstGeom prst="rect">
            <a:avLst/>
          </a:prstGeom>
        </p:spPr>
        <p:txBody>
          <a:bodyPr>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FFFFFF"/>
              </a:solidFill>
            </a:endParaRPr>
          </a:p>
        </p:txBody>
      </p:sp>
      <p:sp>
        <p:nvSpPr>
          <p:cNvPr id="6" name="TextBox 5">
            <a:extLst>
              <a:ext uri="{FF2B5EF4-FFF2-40B4-BE49-F238E27FC236}">
                <a16:creationId xmlns:a16="http://schemas.microsoft.com/office/drawing/2014/main" id="{ECE5B93C-D6D8-B56C-A67A-21CC543D8A43}"/>
              </a:ext>
            </a:extLst>
          </p:cNvPr>
          <p:cNvSpPr txBox="1"/>
          <p:nvPr/>
        </p:nvSpPr>
        <p:spPr>
          <a:xfrm>
            <a:off x="891568" y="1742370"/>
            <a:ext cx="11300431" cy="1846659"/>
          </a:xfrm>
          <a:prstGeom prst="rect">
            <a:avLst/>
          </a:prstGeom>
          <a:noFill/>
        </p:spPr>
        <p:txBody>
          <a:bodyPr wrap="square">
            <a:spAutoFit/>
          </a:bodyPr>
          <a:lstStyle/>
          <a:p>
            <a:pPr marL="285750" indent="-285750">
              <a:buFont typeface="Arial" panose="020B0604020202020204" pitchFamily="34" charset="0"/>
              <a:buChar char="•"/>
            </a:pPr>
            <a:r>
              <a:rPr lang="en-GB" sz="1900" dirty="0"/>
              <a:t>The Anaconda Prompt is a special command line tool for downloading and installing Python packages.</a:t>
            </a:r>
          </a:p>
          <a:p>
            <a:pPr marL="285750" indent="-285750">
              <a:buFont typeface="Arial" panose="020B0604020202020204" pitchFamily="34" charset="0"/>
              <a:buChar char="•"/>
            </a:pPr>
            <a:r>
              <a:rPr lang="en-GB" sz="1900" dirty="0"/>
              <a:t>This is done using pip, which we’ll cover later in the course.</a:t>
            </a:r>
          </a:p>
          <a:p>
            <a:pPr marL="342900" indent="-342900">
              <a:buFont typeface="Arial" panose="020B0604020202020204" pitchFamily="34" charset="0"/>
              <a:buChar char="•"/>
            </a:pPr>
            <a:r>
              <a:rPr lang="en-GB" sz="1900" dirty="0">
                <a:effectLst/>
              </a:rPr>
              <a:t>For the time being, all you need to know about pip is that it is an incredibly easy way to install Python packages that are not already on your system. </a:t>
            </a:r>
          </a:p>
          <a:p>
            <a:pPr marL="285750" indent="-285750">
              <a:buFont typeface="Arial" panose="020B0604020202020204" pitchFamily="34" charset="0"/>
              <a:buChar char="•"/>
            </a:pPr>
            <a:endParaRPr lang="en-GB" sz="1900" dirty="0"/>
          </a:p>
        </p:txBody>
      </p:sp>
      <p:pic>
        <p:nvPicPr>
          <p:cNvPr id="3074" name="Picture 2" descr="IPython, Technology">
            <a:extLst>
              <a:ext uri="{FF2B5EF4-FFF2-40B4-BE49-F238E27FC236}">
                <a16:creationId xmlns:a16="http://schemas.microsoft.com/office/drawing/2014/main" id="{DC64D039-117F-5A9D-B3A7-77FF522EB2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1682" y="112346"/>
            <a:ext cx="1671516" cy="11939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C3E53B-2B4E-0ABE-AF98-D8BE1834A274}"/>
              </a:ext>
            </a:extLst>
          </p:cNvPr>
          <p:cNvPicPr>
            <a:picLocks noChangeAspect="1"/>
          </p:cNvPicPr>
          <p:nvPr/>
        </p:nvPicPr>
        <p:blipFill>
          <a:blip r:embed="rId4"/>
          <a:stretch>
            <a:fillRect/>
          </a:stretch>
        </p:blipFill>
        <p:spPr>
          <a:xfrm>
            <a:off x="6275540" y="3372394"/>
            <a:ext cx="5024891" cy="3419304"/>
          </a:xfrm>
          <a:prstGeom prst="rect">
            <a:avLst/>
          </a:prstGeom>
        </p:spPr>
      </p:pic>
      <p:sp>
        <p:nvSpPr>
          <p:cNvPr id="8" name="TextBox 7">
            <a:extLst>
              <a:ext uri="{FF2B5EF4-FFF2-40B4-BE49-F238E27FC236}">
                <a16:creationId xmlns:a16="http://schemas.microsoft.com/office/drawing/2014/main" id="{664A4B0D-E28A-8611-A184-CD570834659F}"/>
              </a:ext>
            </a:extLst>
          </p:cNvPr>
          <p:cNvSpPr txBox="1"/>
          <p:nvPr/>
        </p:nvSpPr>
        <p:spPr>
          <a:xfrm>
            <a:off x="891567" y="3372394"/>
            <a:ext cx="4143571" cy="3600986"/>
          </a:xfrm>
          <a:prstGeom prst="rect">
            <a:avLst/>
          </a:prstGeom>
          <a:noFill/>
        </p:spPr>
        <p:txBody>
          <a:bodyPr wrap="square">
            <a:spAutoFit/>
          </a:bodyPr>
          <a:lstStyle/>
          <a:p>
            <a:pPr marL="342900" indent="-342900">
              <a:buFont typeface="Arial" panose="020B0604020202020204" pitchFamily="34" charset="0"/>
              <a:buChar char="•"/>
            </a:pPr>
            <a:r>
              <a:rPr lang="en-GB" sz="1900" dirty="0">
                <a:effectLst/>
              </a:rPr>
              <a:t>To do so, just open up the Anaconda Prompt, which you'll notice looks a lot like the terminal/command line window from earlier</a:t>
            </a:r>
          </a:p>
          <a:p>
            <a:pPr marL="342900" indent="-342900">
              <a:buFont typeface="Arial" panose="020B0604020202020204" pitchFamily="34" charset="0"/>
              <a:buChar char="•"/>
            </a:pPr>
            <a:r>
              <a:rPr lang="en-GB" sz="1900" dirty="0"/>
              <a:t>Then to</a:t>
            </a:r>
            <a:r>
              <a:rPr lang="en-GB" sz="1900" dirty="0">
                <a:effectLst/>
              </a:rPr>
              <a:t> install a package, you then just have to type “pip install”, then the package name, then hit enter. </a:t>
            </a:r>
            <a:r>
              <a:rPr lang="en-GB" sz="1900" dirty="0"/>
              <a:t>For example, to install the swlite3 package:</a:t>
            </a:r>
          </a:p>
          <a:p>
            <a:pPr marL="342900" indent="-342900">
              <a:buFont typeface="Arial" panose="020B0604020202020204" pitchFamily="34" charset="0"/>
              <a:buChar char="•"/>
            </a:pPr>
            <a:endParaRPr lang="en-GB" sz="1900" dirty="0">
              <a:effectLst/>
            </a:endParaRPr>
          </a:p>
          <a:p>
            <a:pPr marL="285750" indent="-285750">
              <a:buFont typeface="Arial" panose="020B0604020202020204" pitchFamily="34" charset="0"/>
              <a:buChar char="•"/>
            </a:pPr>
            <a:endParaRPr lang="en-GB" sz="1900" dirty="0"/>
          </a:p>
        </p:txBody>
      </p:sp>
    </p:spTree>
    <p:extLst>
      <p:ext uri="{BB962C8B-B14F-4D97-AF65-F5344CB8AC3E}">
        <p14:creationId xmlns:p14="http://schemas.microsoft.com/office/powerpoint/2010/main" val="30914822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A84D-068A-A98A-4028-5A5700AC6AD3}"/>
              </a:ext>
            </a:extLst>
          </p:cNvPr>
          <p:cNvSpPr>
            <a:spLocks noGrp="1"/>
          </p:cNvSpPr>
          <p:nvPr>
            <p:ph type="title"/>
          </p:nvPr>
        </p:nvSpPr>
        <p:spPr>
          <a:xfrm>
            <a:off x="632431" y="218370"/>
            <a:ext cx="10668000" cy="1524000"/>
          </a:xfrm>
        </p:spPr>
        <p:txBody>
          <a:bodyPr>
            <a:normAutofit/>
          </a:bodyPr>
          <a:lstStyle/>
          <a:p>
            <a:r>
              <a:rPr lang="en-GB" dirty="0" err="1"/>
              <a:t>Jupyter</a:t>
            </a:r>
            <a:r>
              <a:rPr lang="en-GB" dirty="0"/>
              <a:t> Notebooks</a:t>
            </a:r>
          </a:p>
        </p:txBody>
      </p:sp>
      <p:sp>
        <p:nvSpPr>
          <p:cNvPr id="3" name="Content Placeholder 7">
            <a:extLst>
              <a:ext uri="{FF2B5EF4-FFF2-40B4-BE49-F238E27FC236}">
                <a16:creationId xmlns:a16="http://schemas.microsoft.com/office/drawing/2014/main" id="{EB3CD113-621B-B396-7078-7AFD6CFF27DA}"/>
              </a:ext>
            </a:extLst>
          </p:cNvPr>
          <p:cNvSpPr txBox="1">
            <a:spLocks/>
          </p:cNvSpPr>
          <p:nvPr/>
        </p:nvSpPr>
        <p:spPr>
          <a:xfrm>
            <a:off x="121300" y="1742370"/>
            <a:ext cx="6670231" cy="3696057"/>
          </a:xfrm>
          <a:prstGeom prst="rect">
            <a:avLst/>
          </a:prstGeom>
        </p:spPr>
        <p:txBody>
          <a:bodyPr>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FFFFFF"/>
              </a:solidFill>
            </a:endParaRPr>
          </a:p>
        </p:txBody>
      </p:sp>
      <p:sp>
        <p:nvSpPr>
          <p:cNvPr id="6" name="TextBox 5">
            <a:extLst>
              <a:ext uri="{FF2B5EF4-FFF2-40B4-BE49-F238E27FC236}">
                <a16:creationId xmlns:a16="http://schemas.microsoft.com/office/drawing/2014/main" id="{ECE5B93C-D6D8-B56C-A67A-21CC543D8A43}"/>
              </a:ext>
            </a:extLst>
          </p:cNvPr>
          <p:cNvSpPr txBox="1"/>
          <p:nvPr/>
        </p:nvSpPr>
        <p:spPr>
          <a:xfrm>
            <a:off x="632431" y="1484004"/>
            <a:ext cx="10004320" cy="2431435"/>
          </a:xfrm>
          <a:prstGeom prst="rect">
            <a:avLst/>
          </a:prstGeom>
          <a:noFill/>
        </p:spPr>
        <p:txBody>
          <a:bodyPr wrap="square">
            <a:spAutoFit/>
          </a:bodyPr>
          <a:lstStyle/>
          <a:p>
            <a:pPr marL="285750" indent="-285750">
              <a:buFont typeface="Arial" panose="020B0604020202020204" pitchFamily="34" charset="0"/>
              <a:buChar char="•"/>
            </a:pPr>
            <a:r>
              <a:rPr lang="en-GB" sz="1900" dirty="0" err="1">
                <a:effectLst/>
              </a:rPr>
              <a:t>Jupyter</a:t>
            </a:r>
            <a:r>
              <a:rPr lang="en-GB" sz="1900" dirty="0">
                <a:effectLst/>
              </a:rPr>
              <a:t> Notebooks is </a:t>
            </a:r>
            <a:r>
              <a:rPr lang="en-GB" sz="1900" dirty="0"/>
              <a:t>another and different IDE to Spyder.</a:t>
            </a:r>
          </a:p>
          <a:p>
            <a:pPr marL="285750" indent="-285750">
              <a:buFont typeface="Arial" panose="020B0604020202020204" pitchFamily="34" charset="0"/>
              <a:buChar char="•"/>
            </a:pPr>
            <a:r>
              <a:rPr lang="en-GB" sz="1900" dirty="0"/>
              <a:t>The difference is that </a:t>
            </a:r>
            <a:r>
              <a:rPr lang="en-GB" sz="1900" dirty="0" err="1"/>
              <a:t>Jupyter</a:t>
            </a:r>
            <a:r>
              <a:rPr lang="en-GB" sz="1900" dirty="0"/>
              <a:t> Notebooks these allow you to mix narrative text, code that can be run, inline figures and tables, and equations in a form of interactive notebook.</a:t>
            </a:r>
          </a:p>
          <a:p>
            <a:pPr marL="285750" indent="-285750">
              <a:buFont typeface="Arial" panose="020B0604020202020204" pitchFamily="34" charset="0"/>
              <a:buChar char="•"/>
            </a:pPr>
            <a:r>
              <a:rPr lang="en-GB" sz="1900" dirty="0"/>
              <a:t>This makes </a:t>
            </a:r>
            <a:r>
              <a:rPr lang="en-GB" sz="1900" dirty="0" err="1"/>
              <a:t>Jupyter</a:t>
            </a:r>
            <a:r>
              <a:rPr lang="en-GB" sz="1900" dirty="0"/>
              <a:t> notebooks and incredibly useful teaching tool, so some of the ’slides’ for this module will actually be in </a:t>
            </a:r>
            <a:r>
              <a:rPr lang="en-GB" sz="1900" dirty="0" err="1"/>
              <a:t>Jupyter</a:t>
            </a:r>
            <a:r>
              <a:rPr lang="en-GB" sz="1900" dirty="0"/>
              <a:t> Notebook form.</a:t>
            </a:r>
          </a:p>
          <a:p>
            <a:pPr marL="285750" indent="-285750">
              <a:buFont typeface="Arial" panose="020B0604020202020204" pitchFamily="34" charset="0"/>
              <a:buChar char="•"/>
            </a:pPr>
            <a:r>
              <a:rPr lang="en-GB" sz="1900" dirty="0" err="1"/>
              <a:t>Jupyter</a:t>
            </a:r>
            <a:r>
              <a:rPr lang="en-GB" sz="1900" dirty="0"/>
              <a:t> Notebooks run in your browser. So clicking on the </a:t>
            </a:r>
            <a:r>
              <a:rPr lang="en-GB" sz="1900" dirty="0" err="1"/>
              <a:t>Jupyter</a:t>
            </a:r>
            <a:r>
              <a:rPr lang="en-GB" sz="1900" dirty="0"/>
              <a:t> Icon in the Anaconda Navigator will open </a:t>
            </a:r>
            <a:r>
              <a:rPr lang="en-GB" sz="1900" dirty="0" err="1"/>
              <a:t>Jupyter</a:t>
            </a:r>
            <a:r>
              <a:rPr lang="en-GB" sz="1900" dirty="0"/>
              <a:t> in your default web browser.</a:t>
            </a:r>
          </a:p>
        </p:txBody>
      </p:sp>
      <p:pic>
        <p:nvPicPr>
          <p:cNvPr id="8" name="Picture 7">
            <a:extLst>
              <a:ext uri="{FF2B5EF4-FFF2-40B4-BE49-F238E27FC236}">
                <a16:creationId xmlns:a16="http://schemas.microsoft.com/office/drawing/2014/main" id="{C842760B-0FB2-D6B8-1D29-99958E121C3F}"/>
              </a:ext>
            </a:extLst>
          </p:cNvPr>
          <p:cNvPicPr>
            <a:picLocks noChangeAspect="1"/>
          </p:cNvPicPr>
          <p:nvPr/>
        </p:nvPicPr>
        <p:blipFill>
          <a:blip r:embed="rId2"/>
          <a:stretch>
            <a:fillRect/>
          </a:stretch>
        </p:blipFill>
        <p:spPr>
          <a:xfrm>
            <a:off x="10742254" y="218370"/>
            <a:ext cx="1116354" cy="1246163"/>
          </a:xfrm>
          <a:prstGeom prst="rect">
            <a:avLst/>
          </a:prstGeom>
        </p:spPr>
      </p:pic>
      <p:pic>
        <p:nvPicPr>
          <p:cNvPr id="4" name="Picture 3">
            <a:extLst>
              <a:ext uri="{FF2B5EF4-FFF2-40B4-BE49-F238E27FC236}">
                <a16:creationId xmlns:a16="http://schemas.microsoft.com/office/drawing/2014/main" id="{7903B32B-8911-DC68-AD52-A81C3DDD3F1B}"/>
              </a:ext>
            </a:extLst>
          </p:cNvPr>
          <p:cNvPicPr>
            <a:picLocks noChangeAspect="1"/>
          </p:cNvPicPr>
          <p:nvPr/>
        </p:nvPicPr>
        <p:blipFill>
          <a:blip r:embed="rId3"/>
          <a:stretch>
            <a:fillRect/>
          </a:stretch>
        </p:blipFill>
        <p:spPr>
          <a:xfrm>
            <a:off x="4523772" y="4304714"/>
            <a:ext cx="7334835" cy="1863910"/>
          </a:xfrm>
          <a:prstGeom prst="rect">
            <a:avLst/>
          </a:prstGeom>
        </p:spPr>
      </p:pic>
      <p:sp>
        <p:nvSpPr>
          <p:cNvPr id="5" name="TextBox 4">
            <a:extLst>
              <a:ext uri="{FF2B5EF4-FFF2-40B4-BE49-F238E27FC236}">
                <a16:creationId xmlns:a16="http://schemas.microsoft.com/office/drawing/2014/main" id="{CC412415-06B9-F2B3-CCB2-BECBCCA8EBFE}"/>
              </a:ext>
            </a:extLst>
          </p:cNvPr>
          <p:cNvSpPr txBox="1"/>
          <p:nvPr/>
        </p:nvSpPr>
        <p:spPr>
          <a:xfrm>
            <a:off x="632431" y="3915439"/>
            <a:ext cx="3891341" cy="2431435"/>
          </a:xfrm>
          <a:prstGeom prst="rect">
            <a:avLst/>
          </a:prstGeom>
          <a:noFill/>
        </p:spPr>
        <p:txBody>
          <a:bodyPr wrap="square">
            <a:spAutoFit/>
          </a:bodyPr>
          <a:lstStyle/>
          <a:p>
            <a:pPr marL="285750" indent="-285750">
              <a:buFont typeface="Arial" panose="020B0604020202020204" pitchFamily="34" charset="0"/>
              <a:buChar char="•"/>
            </a:pPr>
            <a:r>
              <a:rPr lang="en-GB" sz="1900" dirty="0"/>
              <a:t>When you open </a:t>
            </a:r>
            <a:r>
              <a:rPr lang="en-GB" sz="1900" dirty="0" err="1"/>
              <a:t>Jupyter</a:t>
            </a:r>
            <a:r>
              <a:rPr lang="en-GB" sz="1900" dirty="0"/>
              <a:t>, you’ll be greeted with folder structure you </a:t>
            </a:r>
            <a:r>
              <a:rPr lang="en-GB" sz="1900"/>
              <a:t>can use </a:t>
            </a:r>
            <a:r>
              <a:rPr lang="en-GB" sz="1900" dirty="0"/>
              <a:t>to navigate to the folder that contains your </a:t>
            </a:r>
            <a:r>
              <a:rPr lang="en-GB" sz="1900" dirty="0" err="1"/>
              <a:t>Jupyter</a:t>
            </a:r>
            <a:r>
              <a:rPr lang="en-GB" sz="1900" dirty="0"/>
              <a:t> Notebook file.</a:t>
            </a:r>
          </a:p>
          <a:p>
            <a:pPr marL="285750" indent="-285750">
              <a:buFont typeface="Arial" panose="020B0604020202020204" pitchFamily="34" charset="0"/>
              <a:buChar char="•"/>
            </a:pPr>
            <a:r>
              <a:rPr lang="en-GB" sz="1900" dirty="0" err="1"/>
              <a:t>Jupyter</a:t>
            </a:r>
            <a:r>
              <a:rPr lang="en-GB" sz="1900" dirty="0"/>
              <a:t> Notebook files have the .</a:t>
            </a:r>
            <a:r>
              <a:rPr lang="en-GB" sz="1900" dirty="0" err="1"/>
              <a:t>ipynb</a:t>
            </a:r>
            <a:r>
              <a:rPr lang="en-GB" sz="1900" dirty="0"/>
              <a:t> extension</a:t>
            </a:r>
          </a:p>
        </p:txBody>
      </p:sp>
    </p:spTree>
    <p:extLst>
      <p:ext uri="{BB962C8B-B14F-4D97-AF65-F5344CB8AC3E}">
        <p14:creationId xmlns:p14="http://schemas.microsoft.com/office/powerpoint/2010/main" val="25317361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A84D-068A-A98A-4028-5A5700AC6AD3}"/>
              </a:ext>
            </a:extLst>
          </p:cNvPr>
          <p:cNvSpPr>
            <a:spLocks noGrp="1"/>
          </p:cNvSpPr>
          <p:nvPr>
            <p:ph type="title"/>
          </p:nvPr>
        </p:nvSpPr>
        <p:spPr>
          <a:xfrm>
            <a:off x="632431" y="218370"/>
            <a:ext cx="10668000" cy="1524000"/>
          </a:xfrm>
        </p:spPr>
        <p:txBody>
          <a:bodyPr>
            <a:normAutofit/>
          </a:bodyPr>
          <a:lstStyle/>
          <a:p>
            <a:r>
              <a:rPr lang="en-GB" dirty="0"/>
              <a:t>Installing Anaconda</a:t>
            </a:r>
          </a:p>
        </p:txBody>
      </p:sp>
      <p:sp>
        <p:nvSpPr>
          <p:cNvPr id="3" name="Content Placeholder 7">
            <a:extLst>
              <a:ext uri="{FF2B5EF4-FFF2-40B4-BE49-F238E27FC236}">
                <a16:creationId xmlns:a16="http://schemas.microsoft.com/office/drawing/2014/main" id="{EB3CD113-621B-B396-7078-7AFD6CFF27DA}"/>
              </a:ext>
            </a:extLst>
          </p:cNvPr>
          <p:cNvSpPr txBox="1">
            <a:spLocks/>
          </p:cNvSpPr>
          <p:nvPr/>
        </p:nvSpPr>
        <p:spPr>
          <a:xfrm>
            <a:off x="168801" y="1798888"/>
            <a:ext cx="6670231" cy="3696057"/>
          </a:xfrm>
          <a:prstGeom prst="rect">
            <a:avLst/>
          </a:prstGeom>
        </p:spPr>
        <p:txBody>
          <a:bodyPr>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FFFFFF"/>
              </a:solidFill>
            </a:endParaRPr>
          </a:p>
        </p:txBody>
      </p:sp>
      <p:pic>
        <p:nvPicPr>
          <p:cNvPr id="4" name="Picture 3">
            <a:extLst>
              <a:ext uri="{FF2B5EF4-FFF2-40B4-BE49-F238E27FC236}">
                <a16:creationId xmlns:a16="http://schemas.microsoft.com/office/drawing/2014/main" id="{4631F638-54C9-1A19-A861-A1D275E2DB63}"/>
              </a:ext>
            </a:extLst>
          </p:cNvPr>
          <p:cNvPicPr>
            <a:picLocks noChangeAspect="1"/>
          </p:cNvPicPr>
          <p:nvPr/>
        </p:nvPicPr>
        <p:blipFill>
          <a:blip r:embed="rId2"/>
          <a:stretch>
            <a:fillRect/>
          </a:stretch>
        </p:blipFill>
        <p:spPr>
          <a:xfrm>
            <a:off x="5162843" y="2766318"/>
            <a:ext cx="6860356" cy="3961451"/>
          </a:xfrm>
          <a:prstGeom prst="rect">
            <a:avLst/>
          </a:prstGeom>
        </p:spPr>
      </p:pic>
      <p:sp>
        <p:nvSpPr>
          <p:cNvPr id="5" name="TextBox 4">
            <a:extLst>
              <a:ext uri="{FF2B5EF4-FFF2-40B4-BE49-F238E27FC236}">
                <a16:creationId xmlns:a16="http://schemas.microsoft.com/office/drawing/2014/main" id="{308E0DDB-0E59-9288-43B3-8C408FDD3A26}"/>
              </a:ext>
            </a:extLst>
          </p:cNvPr>
          <p:cNvSpPr txBox="1"/>
          <p:nvPr/>
        </p:nvSpPr>
        <p:spPr>
          <a:xfrm>
            <a:off x="632431" y="1559396"/>
            <a:ext cx="10004320" cy="1554272"/>
          </a:xfrm>
          <a:prstGeom prst="rect">
            <a:avLst/>
          </a:prstGeom>
          <a:noFill/>
        </p:spPr>
        <p:txBody>
          <a:bodyPr wrap="square">
            <a:spAutoFit/>
          </a:bodyPr>
          <a:lstStyle/>
          <a:p>
            <a:pPr marL="285750" indent="-285750">
              <a:buFont typeface="Arial" panose="020B0604020202020204" pitchFamily="34" charset="0"/>
              <a:buChar char="•"/>
            </a:pPr>
            <a:r>
              <a:rPr lang="en-GB" sz="1900" dirty="0"/>
              <a:t>To install Anaconda, go to </a:t>
            </a:r>
            <a:r>
              <a:rPr lang="en-GB" sz="1900" dirty="0">
                <a:hlinkClick r:id="rId3"/>
              </a:rPr>
              <a:t>https://www.anaconda.com/download</a:t>
            </a:r>
            <a:r>
              <a:rPr lang="en-GB" sz="1900" dirty="0"/>
              <a:t> click on the downward arrow next to the “Download” button.</a:t>
            </a:r>
          </a:p>
          <a:p>
            <a:pPr marL="285750" indent="-285750">
              <a:buFont typeface="Arial" panose="020B0604020202020204" pitchFamily="34" charset="0"/>
              <a:buChar char="•"/>
            </a:pPr>
            <a:r>
              <a:rPr lang="en-GB" sz="1900" dirty="0"/>
              <a:t>The website should then automatically detect which version of Anaconda you need.</a:t>
            </a:r>
          </a:p>
          <a:p>
            <a:pPr marL="285750" indent="-285750">
              <a:buFont typeface="Arial" panose="020B0604020202020204" pitchFamily="34" charset="0"/>
              <a:buChar char="•"/>
            </a:pPr>
            <a:r>
              <a:rPr lang="en-GB" sz="1900" dirty="0"/>
              <a:t>Once downloaded, follow the onscreen prompt, which will talk you through the installation process.</a:t>
            </a:r>
          </a:p>
        </p:txBody>
      </p:sp>
    </p:spTree>
    <p:extLst>
      <p:ext uri="{BB962C8B-B14F-4D97-AF65-F5344CB8AC3E}">
        <p14:creationId xmlns:p14="http://schemas.microsoft.com/office/powerpoint/2010/main" val="3436179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A84D-068A-A98A-4028-5A5700AC6AD3}"/>
              </a:ext>
            </a:extLst>
          </p:cNvPr>
          <p:cNvSpPr>
            <a:spLocks noGrp="1"/>
          </p:cNvSpPr>
          <p:nvPr>
            <p:ph type="title"/>
          </p:nvPr>
        </p:nvSpPr>
        <p:spPr>
          <a:xfrm>
            <a:off x="632431" y="218370"/>
            <a:ext cx="10668000" cy="1524000"/>
          </a:xfrm>
        </p:spPr>
        <p:txBody>
          <a:bodyPr>
            <a:normAutofit/>
          </a:bodyPr>
          <a:lstStyle/>
          <a:p>
            <a:r>
              <a:rPr lang="en-GB" dirty="0"/>
              <a:t>Opening Anaconda apps</a:t>
            </a:r>
          </a:p>
        </p:txBody>
      </p:sp>
      <p:sp>
        <p:nvSpPr>
          <p:cNvPr id="6" name="TextBox 5">
            <a:extLst>
              <a:ext uri="{FF2B5EF4-FFF2-40B4-BE49-F238E27FC236}">
                <a16:creationId xmlns:a16="http://schemas.microsoft.com/office/drawing/2014/main" id="{ECE5B93C-D6D8-B56C-A67A-21CC543D8A43}"/>
              </a:ext>
            </a:extLst>
          </p:cNvPr>
          <p:cNvSpPr txBox="1"/>
          <p:nvPr/>
        </p:nvSpPr>
        <p:spPr>
          <a:xfrm>
            <a:off x="632431" y="1484004"/>
            <a:ext cx="10004320" cy="1261884"/>
          </a:xfrm>
          <a:prstGeom prst="rect">
            <a:avLst/>
          </a:prstGeom>
          <a:noFill/>
        </p:spPr>
        <p:txBody>
          <a:bodyPr wrap="square">
            <a:spAutoFit/>
          </a:bodyPr>
          <a:lstStyle/>
          <a:p>
            <a:pPr marL="285750" indent="-285750">
              <a:buFont typeface="Arial" panose="020B0604020202020204" pitchFamily="34" charset="0"/>
              <a:buChar char="•"/>
            </a:pPr>
            <a:r>
              <a:rPr lang="en-GB" sz="1900" dirty="0"/>
              <a:t>Once installation has finished, you can open the various Anaconda apps via the terminal, or through the program list if you are using Windows.</a:t>
            </a:r>
          </a:p>
          <a:p>
            <a:pPr marL="285750" indent="-285750">
              <a:buFont typeface="Arial" panose="020B0604020202020204" pitchFamily="34" charset="0"/>
              <a:buChar char="•"/>
            </a:pPr>
            <a:r>
              <a:rPr lang="en-GB" sz="1900" dirty="0"/>
              <a:t>However, for beginners it is useful to open the Anaconda Navigator by clicking on it’s icon in the program list (if using Windows) or in the Finder (if using Mac OS).</a:t>
            </a:r>
          </a:p>
        </p:txBody>
      </p:sp>
      <p:pic>
        <p:nvPicPr>
          <p:cNvPr id="4" name="Picture 3">
            <a:extLst>
              <a:ext uri="{FF2B5EF4-FFF2-40B4-BE49-F238E27FC236}">
                <a16:creationId xmlns:a16="http://schemas.microsoft.com/office/drawing/2014/main" id="{E1F02FA6-9107-E4B5-54F1-6EC9E590F7E5}"/>
              </a:ext>
            </a:extLst>
          </p:cNvPr>
          <p:cNvPicPr>
            <a:picLocks noChangeAspect="1"/>
          </p:cNvPicPr>
          <p:nvPr/>
        </p:nvPicPr>
        <p:blipFill>
          <a:blip r:embed="rId2"/>
          <a:stretch>
            <a:fillRect/>
          </a:stretch>
        </p:blipFill>
        <p:spPr>
          <a:xfrm>
            <a:off x="4489518" y="3008004"/>
            <a:ext cx="2616200" cy="1701800"/>
          </a:xfrm>
          <a:prstGeom prst="rect">
            <a:avLst/>
          </a:prstGeom>
        </p:spPr>
      </p:pic>
      <p:sp>
        <p:nvSpPr>
          <p:cNvPr id="5" name="TextBox 4">
            <a:extLst>
              <a:ext uri="{FF2B5EF4-FFF2-40B4-BE49-F238E27FC236}">
                <a16:creationId xmlns:a16="http://schemas.microsoft.com/office/drawing/2014/main" id="{B650449B-97B4-8DE5-EB82-4827AE78BE2B}"/>
              </a:ext>
            </a:extLst>
          </p:cNvPr>
          <p:cNvSpPr txBox="1"/>
          <p:nvPr/>
        </p:nvSpPr>
        <p:spPr>
          <a:xfrm>
            <a:off x="632431" y="5125192"/>
            <a:ext cx="10004320" cy="677108"/>
          </a:xfrm>
          <a:prstGeom prst="rect">
            <a:avLst/>
          </a:prstGeom>
          <a:noFill/>
        </p:spPr>
        <p:txBody>
          <a:bodyPr wrap="square">
            <a:spAutoFit/>
          </a:bodyPr>
          <a:lstStyle/>
          <a:p>
            <a:pPr marL="285750" indent="-285750">
              <a:buFont typeface="Arial" panose="020B0604020202020204" pitchFamily="34" charset="0"/>
              <a:buChar char="•"/>
            </a:pPr>
            <a:r>
              <a:rPr lang="en-GB" sz="1900" dirty="0"/>
              <a:t>Doing so, will open the following screen, from which you can launch whichever Anaconda app you need.</a:t>
            </a:r>
          </a:p>
        </p:txBody>
      </p:sp>
    </p:spTree>
    <p:extLst>
      <p:ext uri="{BB962C8B-B14F-4D97-AF65-F5344CB8AC3E}">
        <p14:creationId xmlns:p14="http://schemas.microsoft.com/office/powerpoint/2010/main" val="3775188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87AFC-D885-AA73-50D2-12D1A055493D}"/>
              </a:ext>
            </a:extLst>
          </p:cNvPr>
          <p:cNvPicPr>
            <a:picLocks noChangeAspect="1"/>
          </p:cNvPicPr>
          <p:nvPr/>
        </p:nvPicPr>
        <p:blipFill>
          <a:blip r:embed="rId2"/>
          <a:stretch>
            <a:fillRect/>
          </a:stretch>
        </p:blipFill>
        <p:spPr>
          <a:xfrm>
            <a:off x="380999" y="284871"/>
            <a:ext cx="11171363" cy="6288258"/>
          </a:xfrm>
          <a:prstGeom prst="rect">
            <a:avLst/>
          </a:prstGeom>
        </p:spPr>
      </p:pic>
    </p:spTree>
    <p:extLst>
      <p:ext uri="{BB962C8B-B14F-4D97-AF65-F5344CB8AC3E}">
        <p14:creationId xmlns:p14="http://schemas.microsoft.com/office/powerpoint/2010/main" val="26481397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A84D-068A-A98A-4028-5A5700AC6AD3}"/>
              </a:ext>
            </a:extLst>
          </p:cNvPr>
          <p:cNvSpPr>
            <a:spLocks noGrp="1"/>
          </p:cNvSpPr>
          <p:nvPr>
            <p:ph type="title"/>
          </p:nvPr>
        </p:nvSpPr>
        <p:spPr>
          <a:xfrm>
            <a:off x="632431" y="218370"/>
            <a:ext cx="10668000" cy="1524000"/>
          </a:xfrm>
        </p:spPr>
        <p:txBody>
          <a:bodyPr>
            <a:normAutofit/>
          </a:bodyPr>
          <a:lstStyle/>
          <a:p>
            <a:r>
              <a:rPr lang="en-GB" dirty="0"/>
              <a:t>Checking installation was successful</a:t>
            </a:r>
          </a:p>
        </p:txBody>
      </p:sp>
      <p:sp>
        <p:nvSpPr>
          <p:cNvPr id="3" name="Content Placeholder 7">
            <a:extLst>
              <a:ext uri="{FF2B5EF4-FFF2-40B4-BE49-F238E27FC236}">
                <a16:creationId xmlns:a16="http://schemas.microsoft.com/office/drawing/2014/main" id="{EB3CD113-621B-B396-7078-7AFD6CFF27DA}"/>
              </a:ext>
            </a:extLst>
          </p:cNvPr>
          <p:cNvSpPr txBox="1">
            <a:spLocks/>
          </p:cNvSpPr>
          <p:nvPr/>
        </p:nvSpPr>
        <p:spPr>
          <a:xfrm>
            <a:off x="121300" y="1742370"/>
            <a:ext cx="6670231" cy="3696057"/>
          </a:xfrm>
          <a:prstGeom prst="rect">
            <a:avLst/>
          </a:prstGeom>
        </p:spPr>
        <p:txBody>
          <a:bodyPr>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solidFill>
                <a:srgbClr val="FFFFFF"/>
              </a:solidFill>
            </a:endParaRPr>
          </a:p>
        </p:txBody>
      </p:sp>
      <p:sp>
        <p:nvSpPr>
          <p:cNvPr id="6" name="TextBox 5">
            <a:extLst>
              <a:ext uri="{FF2B5EF4-FFF2-40B4-BE49-F238E27FC236}">
                <a16:creationId xmlns:a16="http://schemas.microsoft.com/office/drawing/2014/main" id="{ECE5B93C-D6D8-B56C-A67A-21CC543D8A43}"/>
              </a:ext>
            </a:extLst>
          </p:cNvPr>
          <p:cNvSpPr txBox="1"/>
          <p:nvPr/>
        </p:nvSpPr>
        <p:spPr>
          <a:xfrm>
            <a:off x="632431" y="1484004"/>
            <a:ext cx="10004320" cy="677108"/>
          </a:xfrm>
          <a:prstGeom prst="rect">
            <a:avLst/>
          </a:prstGeom>
          <a:noFill/>
        </p:spPr>
        <p:txBody>
          <a:bodyPr wrap="square">
            <a:spAutoFit/>
          </a:bodyPr>
          <a:lstStyle/>
          <a:p>
            <a:pPr marL="285750" indent="-285750">
              <a:buFont typeface="Arial" panose="020B0604020202020204" pitchFamily="34" charset="0"/>
              <a:buChar char="•"/>
            </a:pPr>
            <a:r>
              <a:rPr lang="en-GB" sz="1900" dirty="0">
                <a:effectLst/>
              </a:rPr>
              <a:t>Go through each of the 3 Anaconda apps we discussed, Spyder, </a:t>
            </a:r>
            <a:r>
              <a:rPr lang="en-GB" sz="1900" dirty="0" err="1">
                <a:effectLst/>
              </a:rPr>
              <a:t>IPython</a:t>
            </a:r>
            <a:r>
              <a:rPr lang="en-GB" sz="1900" dirty="0">
                <a:effectLst/>
              </a:rPr>
              <a:t> </a:t>
            </a:r>
            <a:r>
              <a:rPr lang="en-GB" sz="1900" dirty="0" err="1">
                <a:effectLst/>
              </a:rPr>
              <a:t>QTConsole</a:t>
            </a:r>
            <a:r>
              <a:rPr lang="en-GB" sz="1900" dirty="0">
                <a:effectLst/>
              </a:rPr>
              <a:t>, and </a:t>
            </a:r>
            <a:r>
              <a:rPr lang="en-GB" sz="1900" dirty="0" err="1">
                <a:effectLst/>
              </a:rPr>
              <a:t>Jupyter</a:t>
            </a:r>
            <a:r>
              <a:rPr lang="en-GB" sz="1900" dirty="0">
                <a:effectLst/>
              </a:rPr>
              <a:t>, launch them via the Anaconda Navigator and see if they open correctly.</a:t>
            </a:r>
            <a:endParaRPr lang="en-GB" sz="1900" dirty="0"/>
          </a:p>
        </p:txBody>
      </p:sp>
    </p:spTree>
    <p:extLst>
      <p:ext uri="{BB962C8B-B14F-4D97-AF65-F5344CB8AC3E}">
        <p14:creationId xmlns:p14="http://schemas.microsoft.com/office/powerpoint/2010/main" val="306599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A05C-95E2-97D7-9E76-ECD187F0E3DA}"/>
              </a:ext>
            </a:extLst>
          </p:cNvPr>
          <p:cNvSpPr>
            <a:spLocks noGrp="1"/>
          </p:cNvSpPr>
          <p:nvPr>
            <p:ph type="title"/>
          </p:nvPr>
        </p:nvSpPr>
        <p:spPr/>
        <p:txBody>
          <a:bodyPr/>
          <a:lstStyle/>
          <a:p>
            <a:r>
              <a:rPr lang="en-US" dirty="0"/>
              <a:t>Any questions?</a:t>
            </a:r>
          </a:p>
        </p:txBody>
      </p:sp>
    </p:spTree>
    <p:extLst>
      <p:ext uri="{BB962C8B-B14F-4D97-AF65-F5344CB8AC3E}">
        <p14:creationId xmlns:p14="http://schemas.microsoft.com/office/powerpoint/2010/main" val="4059895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36E147-73B7-D43E-F95C-4D01E8B30C5F}"/>
              </a:ext>
            </a:extLst>
          </p:cNvPr>
          <p:cNvPicPr>
            <a:picLocks noChangeAspect="1"/>
          </p:cNvPicPr>
          <p:nvPr/>
        </p:nvPicPr>
        <p:blipFill>
          <a:blip r:embed="rId2"/>
          <a:stretch>
            <a:fillRect/>
          </a:stretch>
        </p:blipFill>
        <p:spPr>
          <a:xfrm>
            <a:off x="949108" y="1586485"/>
            <a:ext cx="9826745" cy="3685030"/>
          </a:xfrm>
          <a:prstGeom prst="rect">
            <a:avLst/>
          </a:prstGeom>
        </p:spPr>
      </p:pic>
      <p:sp>
        <p:nvSpPr>
          <p:cNvPr id="5" name="Title 1">
            <a:extLst>
              <a:ext uri="{FF2B5EF4-FFF2-40B4-BE49-F238E27FC236}">
                <a16:creationId xmlns:a16="http://schemas.microsoft.com/office/drawing/2014/main" id="{2BB0C653-153A-000F-F6E9-B119FABD3CB7}"/>
              </a:ext>
            </a:extLst>
          </p:cNvPr>
          <p:cNvSpPr>
            <a:spLocks noGrp="1"/>
          </p:cNvSpPr>
          <p:nvPr>
            <p:ph type="title"/>
          </p:nvPr>
        </p:nvSpPr>
        <p:spPr>
          <a:xfrm>
            <a:off x="677917" y="232764"/>
            <a:ext cx="10836166" cy="1524000"/>
          </a:xfrm>
        </p:spPr>
        <p:txBody>
          <a:bodyPr/>
          <a:lstStyle/>
          <a:p>
            <a:r>
              <a:rPr lang="en-GB" dirty="0"/>
              <a:t>A growing field of interest</a:t>
            </a:r>
          </a:p>
        </p:txBody>
      </p:sp>
      <p:sp>
        <p:nvSpPr>
          <p:cNvPr id="6" name="TextBox 5">
            <a:extLst>
              <a:ext uri="{FF2B5EF4-FFF2-40B4-BE49-F238E27FC236}">
                <a16:creationId xmlns:a16="http://schemas.microsoft.com/office/drawing/2014/main" id="{A9DDA865-DE95-B42E-6BE8-67A946407E8C}"/>
              </a:ext>
            </a:extLst>
          </p:cNvPr>
          <p:cNvSpPr txBox="1"/>
          <p:nvPr/>
        </p:nvSpPr>
        <p:spPr>
          <a:xfrm>
            <a:off x="949108" y="5621778"/>
            <a:ext cx="6583680"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This increase is being driven by two factors.</a:t>
            </a:r>
          </a:p>
        </p:txBody>
      </p:sp>
    </p:spTree>
    <p:extLst>
      <p:ext uri="{BB962C8B-B14F-4D97-AF65-F5344CB8AC3E}">
        <p14:creationId xmlns:p14="http://schemas.microsoft.com/office/powerpoint/2010/main" val="2164101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03E1F-E8E4-EC2C-52D0-FD02301C4AA1}"/>
              </a:ext>
            </a:extLst>
          </p:cNvPr>
          <p:cNvSpPr>
            <a:spLocks noGrp="1"/>
          </p:cNvSpPr>
          <p:nvPr>
            <p:ph type="title"/>
          </p:nvPr>
        </p:nvSpPr>
        <p:spPr>
          <a:xfrm>
            <a:off x="762000" y="191984"/>
            <a:ext cx="10668000" cy="1524000"/>
          </a:xfrm>
        </p:spPr>
        <p:txBody>
          <a:bodyPr/>
          <a:lstStyle/>
          <a:p>
            <a:r>
              <a:rPr lang="en-GB" sz="4400" dirty="0">
                <a:cs typeface="Calibri" panose="020F0502020204030204" pitchFamily="34" charset="0"/>
              </a:rPr>
              <a:t>Computing power</a:t>
            </a:r>
            <a:endParaRPr lang="en-US" dirty="0"/>
          </a:p>
        </p:txBody>
      </p:sp>
      <p:sp>
        <p:nvSpPr>
          <p:cNvPr id="3" name="Content Placeholder 2">
            <a:extLst>
              <a:ext uri="{FF2B5EF4-FFF2-40B4-BE49-F238E27FC236}">
                <a16:creationId xmlns:a16="http://schemas.microsoft.com/office/drawing/2014/main" id="{1D169E6F-0F85-44F0-8710-000A05E8AAC4}"/>
              </a:ext>
            </a:extLst>
          </p:cNvPr>
          <p:cNvSpPr>
            <a:spLocks noGrp="1"/>
          </p:cNvSpPr>
          <p:nvPr>
            <p:ph idx="1"/>
          </p:nvPr>
        </p:nvSpPr>
        <p:spPr>
          <a:xfrm>
            <a:off x="340335" y="1715984"/>
            <a:ext cx="5097344" cy="4725174"/>
          </a:xfrm>
        </p:spPr>
        <p:txBody>
          <a:bodyPr>
            <a:normAutofit lnSpcReduction="10000"/>
          </a:bodyPr>
          <a:lstStyle/>
          <a:p>
            <a:pPr marL="285750" indent="-285750">
              <a:buFont typeface="Arial" panose="020B0604020202020204" pitchFamily="34" charset="0"/>
              <a:buChar char="•"/>
            </a:pPr>
            <a:r>
              <a:rPr lang="en-GB" sz="2400" dirty="0">
                <a:solidFill>
                  <a:srgbClr val="F6FDFF"/>
                </a:solidFill>
              </a:rPr>
              <a:t>Computing power is increasing at an incredibly fast rate.</a:t>
            </a:r>
          </a:p>
          <a:p>
            <a:pPr marL="285750" indent="-285750">
              <a:buFont typeface="Arial" panose="020B0604020202020204" pitchFamily="34" charset="0"/>
              <a:buChar char="•"/>
            </a:pPr>
            <a:r>
              <a:rPr lang="en-GB" sz="2400" dirty="0">
                <a:solidFill>
                  <a:srgbClr val="F6FDFF"/>
                </a:solidFill>
              </a:rPr>
              <a:t>Moore’s Law posits that computing power will becoming significantly faster, smaller and more efficient over time.</a:t>
            </a:r>
          </a:p>
          <a:p>
            <a:pPr marL="285750" indent="-285750">
              <a:buFont typeface="Arial" panose="020B0604020202020204" pitchFamily="34" charset="0"/>
              <a:buChar char="•"/>
            </a:pPr>
            <a:r>
              <a:rPr lang="en-GB" sz="2400" dirty="0">
                <a:solidFill>
                  <a:srgbClr val="F6FDFF"/>
                </a:solidFill>
              </a:rPr>
              <a:t>Name after Gordon Moore, who argued that the number of transistors in microchips would double every 2 years.</a:t>
            </a:r>
          </a:p>
        </p:txBody>
      </p:sp>
      <p:pic>
        <p:nvPicPr>
          <p:cNvPr id="1026" name="Picture 2" descr="refer to caption">
            <a:extLst>
              <a:ext uri="{FF2B5EF4-FFF2-40B4-BE49-F238E27FC236}">
                <a16:creationId xmlns:a16="http://schemas.microsoft.com/office/drawing/2014/main" id="{4AE52D87-5454-43FD-4E1F-7E1FEB243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0559" y="1715984"/>
            <a:ext cx="6571441" cy="4862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137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F9142E-712E-7719-AAD1-D66442490B9F}"/>
              </a:ext>
            </a:extLst>
          </p:cNvPr>
          <p:cNvPicPr>
            <a:picLocks noChangeAspect="1"/>
          </p:cNvPicPr>
          <p:nvPr/>
        </p:nvPicPr>
        <p:blipFill>
          <a:blip r:embed="rId2"/>
          <a:stretch>
            <a:fillRect/>
          </a:stretch>
        </p:blipFill>
        <p:spPr>
          <a:xfrm>
            <a:off x="5023262" y="1095499"/>
            <a:ext cx="6533803" cy="4667002"/>
          </a:xfrm>
          <a:prstGeom prst="rect">
            <a:avLst/>
          </a:prstGeom>
        </p:spPr>
      </p:pic>
      <p:sp>
        <p:nvSpPr>
          <p:cNvPr id="5" name="TextBox 4">
            <a:extLst>
              <a:ext uri="{FF2B5EF4-FFF2-40B4-BE49-F238E27FC236}">
                <a16:creationId xmlns:a16="http://schemas.microsoft.com/office/drawing/2014/main" id="{85B98E70-4E56-BB89-BCBB-2B04BFE6466C}"/>
              </a:ext>
            </a:extLst>
          </p:cNvPr>
          <p:cNvSpPr txBox="1"/>
          <p:nvPr/>
        </p:nvSpPr>
        <p:spPr>
          <a:xfrm>
            <a:off x="6863263" y="6496833"/>
            <a:ext cx="5328737" cy="276999"/>
          </a:xfrm>
          <a:prstGeom prst="rect">
            <a:avLst/>
          </a:prstGeom>
          <a:noFill/>
        </p:spPr>
        <p:txBody>
          <a:bodyPr wrap="square" rtlCol="0">
            <a:spAutoFit/>
          </a:bodyPr>
          <a:lstStyle/>
          <a:p>
            <a:r>
              <a:rPr lang="en-US" sz="1200" dirty="0"/>
              <a:t>Source: https://</a:t>
            </a:r>
            <a:r>
              <a:rPr lang="en-US" sz="1200" dirty="0" err="1"/>
              <a:t>ourworldindata.org</a:t>
            </a:r>
            <a:r>
              <a:rPr lang="en-US" sz="1200" dirty="0"/>
              <a:t>/</a:t>
            </a:r>
            <a:r>
              <a:rPr lang="en-US" sz="1200" dirty="0" err="1"/>
              <a:t>grapher</a:t>
            </a:r>
            <a:r>
              <a:rPr lang="en-US" sz="1200" dirty="0"/>
              <a:t>/supercomputer-power-flops</a:t>
            </a:r>
          </a:p>
        </p:txBody>
      </p:sp>
      <p:sp>
        <p:nvSpPr>
          <p:cNvPr id="6" name="Content Placeholder 2">
            <a:extLst>
              <a:ext uri="{FF2B5EF4-FFF2-40B4-BE49-F238E27FC236}">
                <a16:creationId xmlns:a16="http://schemas.microsoft.com/office/drawing/2014/main" id="{C0EB8CF7-637F-27FE-2851-B61505823A38}"/>
              </a:ext>
            </a:extLst>
          </p:cNvPr>
          <p:cNvSpPr>
            <a:spLocks noGrp="1"/>
          </p:cNvSpPr>
          <p:nvPr>
            <p:ph idx="1"/>
          </p:nvPr>
        </p:nvSpPr>
        <p:spPr>
          <a:xfrm>
            <a:off x="463138" y="1095499"/>
            <a:ext cx="4358243" cy="4725174"/>
          </a:xfrm>
        </p:spPr>
        <p:txBody>
          <a:bodyPr>
            <a:normAutofit/>
          </a:bodyPr>
          <a:lstStyle/>
          <a:p>
            <a:pPr marL="285750" indent="-285750">
              <a:buFont typeface="Arial" panose="020B0604020202020204" pitchFamily="34" charset="0"/>
              <a:buChar char="•"/>
            </a:pPr>
            <a:r>
              <a:rPr lang="en-GB" sz="2400" dirty="0">
                <a:solidFill>
                  <a:srgbClr val="F6FDFF"/>
                </a:solidFill>
              </a:rPr>
              <a:t>As computing power and speed increases, computer systems are able to process and analyse increasingly large datasets.</a:t>
            </a:r>
          </a:p>
        </p:txBody>
      </p:sp>
    </p:spTree>
    <p:extLst>
      <p:ext uri="{BB962C8B-B14F-4D97-AF65-F5344CB8AC3E}">
        <p14:creationId xmlns:p14="http://schemas.microsoft.com/office/powerpoint/2010/main" val="1345437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03E1F-E8E4-EC2C-52D0-FD02301C4AA1}"/>
              </a:ext>
            </a:extLst>
          </p:cNvPr>
          <p:cNvSpPr>
            <a:spLocks noGrp="1"/>
          </p:cNvSpPr>
          <p:nvPr>
            <p:ph type="title"/>
          </p:nvPr>
        </p:nvSpPr>
        <p:spPr>
          <a:xfrm>
            <a:off x="762000" y="191984"/>
            <a:ext cx="10668000" cy="1524000"/>
          </a:xfrm>
        </p:spPr>
        <p:txBody>
          <a:bodyPr/>
          <a:lstStyle/>
          <a:p>
            <a:r>
              <a:rPr lang="en-GB" sz="4400" dirty="0">
                <a:cs typeface="Calibri" panose="020F0502020204030204" pitchFamily="34" charset="0"/>
              </a:rPr>
              <a:t>The data generating society…</a:t>
            </a:r>
            <a:endParaRPr lang="en-US" dirty="0"/>
          </a:p>
        </p:txBody>
      </p:sp>
      <p:sp>
        <p:nvSpPr>
          <p:cNvPr id="3" name="Content Placeholder 2">
            <a:extLst>
              <a:ext uri="{FF2B5EF4-FFF2-40B4-BE49-F238E27FC236}">
                <a16:creationId xmlns:a16="http://schemas.microsoft.com/office/drawing/2014/main" id="{1D169E6F-0F85-44F0-8710-000A05E8AAC4}"/>
              </a:ext>
            </a:extLst>
          </p:cNvPr>
          <p:cNvSpPr>
            <a:spLocks noGrp="1"/>
          </p:cNvSpPr>
          <p:nvPr>
            <p:ph idx="1"/>
          </p:nvPr>
        </p:nvSpPr>
        <p:spPr>
          <a:xfrm>
            <a:off x="523214" y="1323934"/>
            <a:ext cx="11368041" cy="3818083"/>
          </a:xfrm>
        </p:spPr>
        <p:txBody>
          <a:bodyPr>
            <a:normAutofit/>
          </a:bodyPr>
          <a:lstStyle/>
          <a:p>
            <a:pPr marL="285750" indent="-285750">
              <a:buFont typeface="Arial" panose="020B0604020202020204" pitchFamily="34" charset="0"/>
              <a:buChar char="•"/>
            </a:pPr>
            <a:r>
              <a:rPr lang="en-GB" sz="2400" dirty="0">
                <a:solidFill>
                  <a:srgbClr val="F6FDFF"/>
                </a:solidFill>
              </a:rPr>
              <a:t>The internet has changed all of our interactions, whether it be social, shopping, governmental, educational, or healthcare.</a:t>
            </a:r>
          </a:p>
          <a:p>
            <a:pPr marL="285750" indent="-285750">
              <a:buFont typeface="Arial" panose="020B0604020202020204" pitchFamily="34" charset="0"/>
              <a:buChar char="•"/>
            </a:pPr>
            <a:r>
              <a:rPr lang="en-GB" sz="2400" dirty="0">
                <a:solidFill>
                  <a:srgbClr val="F6FDFF"/>
                </a:solidFill>
              </a:rPr>
              <a:t>As this digitisation of society continues, we’re producing increasing amounts of digital data.</a:t>
            </a:r>
          </a:p>
          <a:p>
            <a:pPr marL="285750" indent="-285750">
              <a:buFont typeface="Arial" panose="020B0604020202020204" pitchFamily="34" charset="0"/>
              <a:buChar char="•"/>
            </a:pPr>
            <a:r>
              <a:rPr lang="en-GB" sz="2400" dirty="0">
                <a:solidFill>
                  <a:srgbClr val="F6FDFF"/>
                </a:solidFill>
              </a:rPr>
              <a:t>Many businesses and public organisations attempt to effectively exploit these data to both increase profits and operate more efficiently in the information age.</a:t>
            </a:r>
          </a:p>
        </p:txBody>
      </p:sp>
      <p:pic>
        <p:nvPicPr>
          <p:cNvPr id="5" name="Picture 4">
            <a:extLst>
              <a:ext uri="{FF2B5EF4-FFF2-40B4-BE49-F238E27FC236}">
                <a16:creationId xmlns:a16="http://schemas.microsoft.com/office/drawing/2014/main" id="{77C1A1B4-D86E-6C0A-C80D-7AC003BB10DE}"/>
              </a:ext>
            </a:extLst>
          </p:cNvPr>
          <p:cNvPicPr>
            <a:picLocks noChangeAspect="1"/>
          </p:cNvPicPr>
          <p:nvPr/>
        </p:nvPicPr>
        <p:blipFill>
          <a:blip r:embed="rId2"/>
          <a:stretch>
            <a:fillRect/>
          </a:stretch>
        </p:blipFill>
        <p:spPr>
          <a:xfrm>
            <a:off x="5866228" y="4399169"/>
            <a:ext cx="6325772" cy="2458831"/>
          </a:xfrm>
          <a:prstGeom prst="rect">
            <a:avLst/>
          </a:prstGeom>
        </p:spPr>
      </p:pic>
    </p:spTree>
    <p:extLst>
      <p:ext uri="{BB962C8B-B14F-4D97-AF65-F5344CB8AC3E}">
        <p14:creationId xmlns:p14="http://schemas.microsoft.com/office/powerpoint/2010/main" val="1521237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03E1F-E8E4-EC2C-52D0-FD02301C4AA1}"/>
              </a:ext>
            </a:extLst>
          </p:cNvPr>
          <p:cNvSpPr>
            <a:spLocks noGrp="1"/>
          </p:cNvSpPr>
          <p:nvPr>
            <p:ph type="title"/>
          </p:nvPr>
        </p:nvSpPr>
        <p:spPr>
          <a:xfrm>
            <a:off x="762000" y="191984"/>
            <a:ext cx="10668000" cy="1524000"/>
          </a:xfrm>
        </p:spPr>
        <p:txBody>
          <a:bodyPr/>
          <a:lstStyle/>
          <a:p>
            <a:r>
              <a:rPr lang="en-GB" sz="4400" dirty="0">
                <a:cs typeface="Calibri" panose="020F0502020204030204" pitchFamily="34" charset="0"/>
              </a:rPr>
              <a:t>Exploring social issues with data</a:t>
            </a:r>
            <a:endParaRPr lang="en-US" dirty="0"/>
          </a:p>
        </p:txBody>
      </p:sp>
      <p:sp>
        <p:nvSpPr>
          <p:cNvPr id="3" name="Content Placeholder 2">
            <a:extLst>
              <a:ext uri="{FF2B5EF4-FFF2-40B4-BE49-F238E27FC236}">
                <a16:creationId xmlns:a16="http://schemas.microsoft.com/office/drawing/2014/main" id="{1D169E6F-0F85-44F0-8710-000A05E8AAC4}"/>
              </a:ext>
            </a:extLst>
          </p:cNvPr>
          <p:cNvSpPr>
            <a:spLocks noGrp="1"/>
          </p:cNvSpPr>
          <p:nvPr>
            <p:ph idx="1"/>
          </p:nvPr>
        </p:nvSpPr>
        <p:spPr>
          <a:xfrm>
            <a:off x="537281" y="1519958"/>
            <a:ext cx="11368041" cy="4667086"/>
          </a:xfrm>
        </p:spPr>
        <p:txBody>
          <a:bodyPr>
            <a:normAutofit lnSpcReduction="10000"/>
          </a:bodyPr>
          <a:lstStyle/>
          <a:p>
            <a:pPr marL="285750" indent="-285750">
              <a:buFont typeface="Arial" panose="020B0604020202020204" pitchFamily="34" charset="0"/>
              <a:buChar char="•"/>
            </a:pPr>
            <a:r>
              <a:rPr lang="en-GB" sz="2400" dirty="0">
                <a:solidFill>
                  <a:srgbClr val="F6FDFF"/>
                </a:solidFill>
              </a:rPr>
              <a:t>Combined, this constant and exponential increase in computational power and the digitation of society:</a:t>
            </a:r>
          </a:p>
          <a:p>
            <a:pPr marL="0" indent="0">
              <a:buNone/>
            </a:pPr>
            <a:r>
              <a:rPr lang="en-GB" sz="2400" dirty="0">
                <a:solidFill>
                  <a:srgbClr val="F6FDFF"/>
                </a:solidFill>
              </a:rPr>
              <a:t>	1. Is posing new social issues that need to be understood.</a:t>
            </a:r>
          </a:p>
          <a:p>
            <a:pPr marL="0" indent="0">
              <a:buNone/>
            </a:pPr>
            <a:r>
              <a:rPr lang="en-GB" sz="2400" dirty="0">
                <a:solidFill>
                  <a:srgbClr val="F6FDFF"/>
                </a:solidFill>
              </a:rPr>
              <a:t>	2. These new large, and often noisy, datasets provide new ways of 	 	    researching much older social issues.</a:t>
            </a:r>
          </a:p>
          <a:p>
            <a:r>
              <a:rPr lang="en-GB" sz="2400" dirty="0">
                <a:solidFill>
                  <a:srgbClr val="F6FDFF"/>
                </a:solidFill>
              </a:rPr>
              <a:t>This is what social data scientists/computational social scientists do, but they require the programming and coding skills and knowledge of other aspects of data analysis to do so.</a:t>
            </a:r>
          </a:p>
          <a:p>
            <a:r>
              <a:rPr lang="en-GB" sz="2400" dirty="0">
                <a:solidFill>
                  <a:srgbClr val="F6FDFF"/>
                </a:solidFill>
              </a:rPr>
              <a:t>This is what you’ll learn on this course.</a:t>
            </a:r>
          </a:p>
        </p:txBody>
      </p:sp>
    </p:spTree>
    <p:extLst>
      <p:ext uri="{BB962C8B-B14F-4D97-AF65-F5344CB8AC3E}">
        <p14:creationId xmlns:p14="http://schemas.microsoft.com/office/powerpoint/2010/main" val="2078591481"/>
      </p:ext>
    </p:extLst>
  </p:cSld>
  <p:clrMapOvr>
    <a:masterClrMapping/>
  </p:clrMapOvr>
</p:sld>
</file>

<file path=ppt/theme/theme1.xml><?xml version="1.0" encoding="utf-8"?>
<a:theme xmlns:a="http://schemas.openxmlformats.org/drawingml/2006/main" name="PebbleVTI">
  <a:themeElements>
    <a:clrScheme name="AnalogousFromRegularSeed_2SEEDS">
      <a:dk1>
        <a:srgbClr val="000000"/>
      </a:dk1>
      <a:lt1>
        <a:srgbClr val="FFFFFF"/>
      </a:lt1>
      <a:dk2>
        <a:srgbClr val="242C41"/>
      </a:dk2>
      <a:lt2>
        <a:srgbClr val="E2E6E8"/>
      </a:lt2>
      <a:accent1>
        <a:srgbClr val="B1653B"/>
      </a:accent1>
      <a:accent2>
        <a:srgbClr val="C34D54"/>
      </a:accent2>
      <a:accent3>
        <a:srgbClr val="BBA149"/>
      </a:accent3>
      <a:accent4>
        <a:srgbClr val="3BB1A3"/>
      </a:accent4>
      <a:accent5>
        <a:srgbClr val="4DA1C3"/>
      </a:accent5>
      <a:accent6>
        <a:srgbClr val="3B5DB1"/>
      </a:accent6>
      <a:hlink>
        <a:srgbClr val="3C8AB5"/>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3E26D5B6108B428DBE05BE5FDC472C" ma:contentTypeVersion="15" ma:contentTypeDescription="Create a new document." ma:contentTypeScope="" ma:versionID="d2693f65f30e634e2d1d9fa7c513f86b">
  <xsd:schema xmlns:xsd="http://www.w3.org/2001/XMLSchema" xmlns:xs="http://www.w3.org/2001/XMLSchema" xmlns:p="http://schemas.microsoft.com/office/2006/metadata/properties" xmlns:ns2="7cd282cf-b72a-42a4-9cd6-712c6800f520" xmlns:ns3="0fcc2beb-f7ca-4e86-b412-f865a9ac0bb4" targetNamespace="http://schemas.microsoft.com/office/2006/metadata/properties" ma:root="true" ma:fieldsID="306de2b54497dbeb684ce36aa60c2abb" ns2:_="" ns3:_="">
    <xsd:import namespace="7cd282cf-b72a-42a4-9cd6-712c6800f520"/>
    <xsd:import namespace="0fcc2beb-f7ca-4e86-b412-f865a9ac0bb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d282cf-b72a-42a4-9cd6-712c6800f5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103e67f-0598-4a90-8a4a-cec34b03bfa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fcc2beb-f7ca-4e86-b412-f865a9ac0bb4"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7be2a280-a49d-4741-9907-fd64bd1efab1}" ma:internalName="TaxCatchAll" ma:showField="CatchAllData" ma:web="0fcc2beb-f7ca-4e86-b412-f865a9ac0bb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cd282cf-b72a-42a4-9cd6-712c6800f520">
      <Terms xmlns="http://schemas.microsoft.com/office/infopath/2007/PartnerControls"/>
    </lcf76f155ced4ddcb4097134ff3c332f>
    <TaxCatchAll xmlns="0fcc2beb-f7ca-4e86-b412-f865a9ac0bb4" xsi:nil="true"/>
  </documentManagement>
</p:properties>
</file>

<file path=customXml/itemProps1.xml><?xml version="1.0" encoding="utf-8"?>
<ds:datastoreItem xmlns:ds="http://schemas.openxmlformats.org/officeDocument/2006/customXml" ds:itemID="{C97EBBC5-F36A-4365-AF08-DE78D7ED3F8D}"/>
</file>

<file path=customXml/itemProps2.xml><?xml version="1.0" encoding="utf-8"?>
<ds:datastoreItem xmlns:ds="http://schemas.openxmlformats.org/officeDocument/2006/customXml" ds:itemID="{DD2F5CF4-989D-4BCF-B8C6-E0E557881112}"/>
</file>

<file path=customXml/itemProps3.xml><?xml version="1.0" encoding="utf-8"?>
<ds:datastoreItem xmlns:ds="http://schemas.openxmlformats.org/officeDocument/2006/customXml" ds:itemID="{54487BAF-8C3B-4D40-BC27-D1918A2E828F}"/>
</file>

<file path=docProps/app.xml><?xml version="1.0" encoding="utf-8"?>
<Properties xmlns="http://schemas.openxmlformats.org/officeDocument/2006/extended-properties" xmlns:vt="http://schemas.openxmlformats.org/officeDocument/2006/docPropsVTypes">
  <TotalTime>1270</TotalTime>
  <Words>3307</Words>
  <Application>Microsoft Macintosh PowerPoint</Application>
  <PresentationFormat>Widescreen</PresentationFormat>
  <Paragraphs>254</Paragraphs>
  <Slides>46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Avenir Next LT Pro</vt:lpstr>
      <vt:lpstr>Avenir Next LT Pro Light</vt:lpstr>
      <vt:lpstr>Calibri</vt:lpstr>
      <vt:lpstr>Sitka Subheading</vt:lpstr>
      <vt:lpstr>PebbleVTI</vt:lpstr>
      <vt:lpstr>NCRM April 2024: Introduction to Python for data analysis - Session 1: Introduction to course and Python/Installing Python</vt:lpstr>
      <vt:lpstr>Purpose of this course</vt:lpstr>
      <vt:lpstr>Why code?</vt:lpstr>
      <vt:lpstr>Social Data Science/Computational Social Science</vt:lpstr>
      <vt:lpstr>A growing field of interest</vt:lpstr>
      <vt:lpstr>Computing power</vt:lpstr>
      <vt:lpstr>PowerPoint Presentation</vt:lpstr>
      <vt:lpstr>The data generating society…</vt:lpstr>
      <vt:lpstr>Exploring social issues with data</vt:lpstr>
      <vt:lpstr>Learning Python</vt:lpstr>
      <vt:lpstr>What is Python?</vt:lpstr>
      <vt:lpstr>What is Python?</vt:lpstr>
      <vt:lpstr>1. Generic programming languages</vt:lpstr>
      <vt:lpstr>2. High-level language</vt:lpstr>
      <vt:lpstr>3. Interpretive vs compiled languages</vt:lpstr>
      <vt:lpstr>4. Open-source</vt:lpstr>
      <vt:lpstr>5. “Batteries included” philosophy</vt:lpstr>
      <vt:lpstr>Advantages of Python</vt:lpstr>
      <vt:lpstr>Disadvantages of Python</vt:lpstr>
      <vt:lpstr>So, which is best?</vt:lpstr>
      <vt:lpstr>A note on versions of Python</vt:lpstr>
      <vt:lpstr>PowerPoint Presentation</vt:lpstr>
      <vt:lpstr>Understanding your computer.</vt:lpstr>
      <vt:lpstr>File paths</vt:lpstr>
      <vt:lpstr>Windows absolute path</vt:lpstr>
      <vt:lpstr>Mac absolute path</vt:lpstr>
      <vt:lpstr>Absolute vs relative paths</vt:lpstr>
      <vt:lpstr>Setting up your scientific computing environment.</vt:lpstr>
      <vt:lpstr>Command line computing</vt:lpstr>
      <vt:lpstr>The shell</vt:lpstr>
      <vt:lpstr>PowerPoint Presentation</vt:lpstr>
      <vt:lpstr>PowerPoint Presentation</vt:lpstr>
      <vt:lpstr>PowerPoint Presentation</vt:lpstr>
      <vt:lpstr>Structure of shell commands</vt:lpstr>
      <vt:lpstr>Default terminal applications</vt:lpstr>
      <vt:lpstr>Essential command line commands</vt:lpstr>
      <vt:lpstr>Good text editor</vt:lpstr>
      <vt:lpstr>A Python distribution</vt:lpstr>
      <vt:lpstr>The Spyder IDE</vt:lpstr>
      <vt:lpstr>Anaconda prompt for pip installing</vt:lpstr>
      <vt:lpstr>Jupyter Notebooks</vt:lpstr>
      <vt:lpstr>Installing Anaconda</vt:lpstr>
      <vt:lpstr>Opening Anaconda apps</vt:lpstr>
      <vt:lpstr>PowerPoint Presentation</vt:lpstr>
      <vt:lpstr>Checking installation was successful</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 Introduction to course and Python/Installing Python</dc:title>
  <dc:creator>Brace, Lewys</dc:creator>
  <cp:lastModifiedBy>Brace, Lewys</cp:lastModifiedBy>
  <cp:revision>1</cp:revision>
  <dcterms:created xsi:type="dcterms:W3CDTF">2023-05-22T14:11:34Z</dcterms:created>
  <dcterms:modified xsi:type="dcterms:W3CDTF">2024-04-19T13:06:18Z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0x010100433E26D5B6108B428DBE05BE5FDC472C</vt:lpwstr>
  </property>
</Properties>
</file>